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57" r:id="rId7"/>
    <p:sldId id="262" r:id="rId8"/>
    <p:sldId id="263" r:id="rId9"/>
    <p:sldId id="264" r:id="rId10"/>
    <p:sldId id="267" r:id="rId11"/>
    <p:sldId id="269" r:id="rId12"/>
    <p:sldId id="268" r:id="rId13"/>
    <p:sldId id="274" r:id="rId14"/>
    <p:sldId id="272" r:id="rId15"/>
    <p:sldId id="273" r:id="rId16"/>
    <p:sldId id="275" r:id="rId17"/>
    <p:sldId id="265" r:id="rId18"/>
    <p:sldId id="266" r:id="rId19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8E87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46F890A9-2807-4EBB-B81D-B2AA78EC7F39}" styleName="Estilo oscuro 2 - Énfasis 5/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6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3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015F6F-D361-4201-AFE5-E7948CB3348F}" type="doc">
      <dgm:prSet loTypeId="urn:microsoft.com/office/officeart/2008/layout/RadialCluster" loCatId="cycle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es-ES_tradnl"/>
        </a:p>
      </dgm:t>
    </dgm:pt>
    <dgm:pt modelId="{1BCB5773-5931-43C8-92ED-463258DF2B32}">
      <dgm:prSet phldrT="[Texto]"/>
      <dgm:spPr>
        <a:solidFill>
          <a:schemeClr val="accent5"/>
        </a:solidFill>
      </dgm:spPr>
      <dgm:t>
        <a:bodyPr/>
        <a:lstStyle/>
        <a:p>
          <a:r>
            <a:rPr lang="es-ES_tradnl" b="1" dirty="0">
              <a:solidFill>
                <a:schemeClr val="tx1"/>
              </a:solidFill>
              <a:latin typeface="Maiandra GD" panose="020E0502030308020204" pitchFamily="34" charset="0"/>
            </a:rPr>
            <a:t>Características de la Información</a:t>
          </a:r>
        </a:p>
      </dgm:t>
    </dgm:pt>
    <dgm:pt modelId="{4B106518-B3FB-4B72-9A9B-16519A2BA78B}" type="parTrans" cxnId="{C695D4BA-5BF5-4B72-BB80-04A96A176217}">
      <dgm:prSet/>
      <dgm:spPr/>
      <dgm:t>
        <a:bodyPr/>
        <a:lstStyle/>
        <a:p>
          <a:endParaRPr lang="es-ES_tradnl"/>
        </a:p>
      </dgm:t>
    </dgm:pt>
    <dgm:pt modelId="{F395EA05-2D98-4ED4-ADCD-2BF24C84E68C}" type="sibTrans" cxnId="{C695D4BA-5BF5-4B72-BB80-04A96A176217}">
      <dgm:prSet/>
      <dgm:spPr/>
      <dgm:t>
        <a:bodyPr/>
        <a:lstStyle/>
        <a:p>
          <a:endParaRPr lang="es-ES_tradnl"/>
        </a:p>
      </dgm:t>
    </dgm:pt>
    <dgm:pt modelId="{ABEA9A31-DCFC-46E3-A2C4-F5266B7F525A}">
      <dgm:prSet phldrT="[Texto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s-ES_tradnl" b="1" dirty="0">
              <a:solidFill>
                <a:schemeClr val="tx1"/>
              </a:solidFill>
              <a:latin typeface="Maiandra GD" panose="020E0502030308020204" pitchFamily="34" charset="0"/>
            </a:rPr>
            <a:t>ACTUALIZADA</a:t>
          </a:r>
        </a:p>
      </dgm:t>
    </dgm:pt>
    <dgm:pt modelId="{B08D35DF-97AC-43DC-A2BA-262E0D1B21AD}" type="parTrans" cxnId="{C7E2A511-CB3D-408C-893B-B5C32432284D}">
      <dgm:prSet/>
      <dgm:spPr/>
      <dgm:t>
        <a:bodyPr/>
        <a:lstStyle/>
        <a:p>
          <a:endParaRPr lang="es-ES_tradnl"/>
        </a:p>
      </dgm:t>
    </dgm:pt>
    <dgm:pt modelId="{C9B3BDF2-9924-4120-9AE5-124B8F01A3BF}" type="sibTrans" cxnId="{C7E2A511-CB3D-408C-893B-B5C32432284D}">
      <dgm:prSet/>
      <dgm:spPr/>
      <dgm:t>
        <a:bodyPr/>
        <a:lstStyle/>
        <a:p>
          <a:endParaRPr lang="es-ES_tradnl"/>
        </a:p>
      </dgm:t>
    </dgm:pt>
    <dgm:pt modelId="{4103BD69-82AB-4A4B-9F51-67DD781876BD}">
      <dgm:prSet phldrT="[Texto]" custT="1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s-ES_tradnl" sz="2900" b="1" dirty="0">
              <a:solidFill>
                <a:schemeClr val="tx1"/>
              </a:solidFill>
              <a:latin typeface="Maiandra GD" panose="020E0502030308020204" pitchFamily="34" charset="0"/>
            </a:rPr>
            <a:t>VIGENTE</a:t>
          </a:r>
        </a:p>
      </dgm:t>
    </dgm:pt>
    <dgm:pt modelId="{25884485-F3EE-4770-846F-8E4ABDDD337E}" type="parTrans" cxnId="{2FF09AA7-C1E3-4D79-A588-4651ABDA61CD}">
      <dgm:prSet/>
      <dgm:spPr/>
      <dgm:t>
        <a:bodyPr/>
        <a:lstStyle/>
        <a:p>
          <a:endParaRPr lang="es-ES_tradnl"/>
        </a:p>
      </dgm:t>
    </dgm:pt>
    <dgm:pt modelId="{DBFC1D9F-FF84-4DCF-AC6F-F028F7BEA47A}" type="sibTrans" cxnId="{2FF09AA7-C1E3-4D79-A588-4651ABDA61CD}">
      <dgm:prSet/>
      <dgm:spPr/>
      <dgm:t>
        <a:bodyPr/>
        <a:lstStyle/>
        <a:p>
          <a:endParaRPr lang="es-ES_tradnl"/>
        </a:p>
      </dgm:t>
    </dgm:pt>
    <dgm:pt modelId="{7C26DAA9-3B41-4667-B692-C0AE2E96B331}">
      <dgm:prSet phldrT="[Texto]" custT="1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s-ES_tradnl" sz="2900" b="1" dirty="0">
              <a:solidFill>
                <a:schemeClr val="tx1"/>
              </a:solidFill>
              <a:latin typeface="Maiandra GD" panose="020E0502030308020204" pitchFamily="34" charset="0"/>
            </a:rPr>
            <a:t>DATOS ABIERTOS</a:t>
          </a:r>
        </a:p>
      </dgm:t>
    </dgm:pt>
    <dgm:pt modelId="{9C52423F-0DA2-4094-9BA8-27D4949BF76F}" type="parTrans" cxnId="{93AA9D2E-0418-403B-B791-43605A4BDBFA}">
      <dgm:prSet/>
      <dgm:spPr/>
      <dgm:t>
        <a:bodyPr/>
        <a:lstStyle/>
        <a:p>
          <a:endParaRPr lang="es-ES_tradnl"/>
        </a:p>
      </dgm:t>
    </dgm:pt>
    <dgm:pt modelId="{14AE4568-56F1-4E34-82C8-C84C4FC6AC4C}" type="sibTrans" cxnId="{93AA9D2E-0418-403B-B791-43605A4BDBFA}">
      <dgm:prSet/>
      <dgm:spPr/>
      <dgm:t>
        <a:bodyPr/>
        <a:lstStyle/>
        <a:p>
          <a:endParaRPr lang="es-ES_tradnl"/>
        </a:p>
      </dgm:t>
    </dgm:pt>
    <dgm:pt modelId="{FA3EB221-DDCD-47DA-9435-52E97B9F9C8C}">
      <dgm:prSet phldrT="[Texto]" custT="1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s-ES_tradnl" sz="2900" b="1" dirty="0">
              <a:solidFill>
                <a:schemeClr val="tx1"/>
              </a:solidFill>
              <a:latin typeface="Maiandra GD" panose="020E0502030308020204" pitchFamily="34" charset="0"/>
            </a:rPr>
            <a:t>FACIL ACCESO</a:t>
          </a:r>
        </a:p>
      </dgm:t>
    </dgm:pt>
    <dgm:pt modelId="{E339CB7A-E87A-4700-AACF-15018F926675}" type="parTrans" cxnId="{0FFF3694-86CE-4F8C-956D-BFA31775CC56}">
      <dgm:prSet/>
      <dgm:spPr/>
      <dgm:t>
        <a:bodyPr/>
        <a:lstStyle/>
        <a:p>
          <a:endParaRPr lang="es-ES_tradnl"/>
        </a:p>
      </dgm:t>
    </dgm:pt>
    <dgm:pt modelId="{879AC33B-00DC-422C-81A9-8EB2D42F8E54}" type="sibTrans" cxnId="{0FFF3694-86CE-4F8C-956D-BFA31775CC56}">
      <dgm:prSet/>
      <dgm:spPr/>
      <dgm:t>
        <a:bodyPr/>
        <a:lstStyle/>
        <a:p>
          <a:endParaRPr lang="es-ES_tradnl"/>
        </a:p>
      </dgm:t>
    </dgm:pt>
    <dgm:pt modelId="{753C216D-69D9-4541-8248-15E2D98A12D1}" type="pres">
      <dgm:prSet presAssocID="{50015F6F-D361-4201-AFE5-E7948CB3348F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A43E77D5-1E09-42FE-B411-3BC221489E3A}" type="pres">
      <dgm:prSet presAssocID="{1BCB5773-5931-43C8-92ED-463258DF2B32}" presName="singleCycle" presStyleCnt="0"/>
      <dgm:spPr/>
    </dgm:pt>
    <dgm:pt modelId="{89F6B798-D6D7-4D3D-9A7E-3539A054F20E}" type="pres">
      <dgm:prSet presAssocID="{1BCB5773-5931-43C8-92ED-463258DF2B32}" presName="singleCenter" presStyleLbl="node1" presStyleIdx="0" presStyleCnt="5" custScaleX="125979">
        <dgm:presLayoutVars>
          <dgm:chMax val="7"/>
          <dgm:chPref val="7"/>
        </dgm:presLayoutVars>
      </dgm:prSet>
      <dgm:spPr/>
    </dgm:pt>
    <dgm:pt modelId="{B184831A-CDB5-49DB-B7F2-6B61292FFA00}" type="pres">
      <dgm:prSet presAssocID="{B08D35DF-97AC-43DC-A2BA-262E0D1B21AD}" presName="Name56" presStyleLbl="parChTrans1D2" presStyleIdx="0" presStyleCnt="4"/>
      <dgm:spPr/>
    </dgm:pt>
    <dgm:pt modelId="{2F6A29A0-8CFE-44E3-B93C-F0BB8FFCB6B3}" type="pres">
      <dgm:prSet presAssocID="{ABEA9A31-DCFC-46E3-A2C4-F5266B7F525A}" presName="text0" presStyleLbl="node1" presStyleIdx="1" presStyleCnt="5" custScaleX="224855">
        <dgm:presLayoutVars>
          <dgm:bulletEnabled val="1"/>
        </dgm:presLayoutVars>
      </dgm:prSet>
      <dgm:spPr/>
    </dgm:pt>
    <dgm:pt modelId="{6F08D216-F2F3-4582-A860-3027F20B116E}" type="pres">
      <dgm:prSet presAssocID="{25884485-F3EE-4770-846F-8E4ABDDD337E}" presName="Name56" presStyleLbl="parChTrans1D2" presStyleIdx="1" presStyleCnt="4"/>
      <dgm:spPr/>
    </dgm:pt>
    <dgm:pt modelId="{D9042BC4-9B8B-4002-957C-90CB4D7C0FB5}" type="pres">
      <dgm:prSet presAssocID="{4103BD69-82AB-4A4B-9F51-67DD781876BD}" presName="text0" presStyleLbl="node1" presStyleIdx="2" presStyleCnt="5" custScaleX="247079" custRadScaleRad="146774" custRadScaleInc="-1502">
        <dgm:presLayoutVars>
          <dgm:bulletEnabled val="1"/>
        </dgm:presLayoutVars>
      </dgm:prSet>
      <dgm:spPr/>
    </dgm:pt>
    <dgm:pt modelId="{7111F102-292E-45E9-ADEE-F9E41ED9D1B2}" type="pres">
      <dgm:prSet presAssocID="{9C52423F-0DA2-4094-9BA8-27D4949BF76F}" presName="Name56" presStyleLbl="parChTrans1D2" presStyleIdx="2" presStyleCnt="4"/>
      <dgm:spPr/>
    </dgm:pt>
    <dgm:pt modelId="{02BCED22-88E3-41A2-9C3C-17BA49F04D8E}" type="pres">
      <dgm:prSet presAssocID="{7C26DAA9-3B41-4667-B692-C0AE2E96B331}" presName="text0" presStyleLbl="node1" presStyleIdx="3" presStyleCnt="5" custScaleX="206384" custRadScaleRad="100029" custRadScaleInc="3054">
        <dgm:presLayoutVars>
          <dgm:bulletEnabled val="1"/>
        </dgm:presLayoutVars>
      </dgm:prSet>
      <dgm:spPr/>
    </dgm:pt>
    <dgm:pt modelId="{C57BDCBC-0BCA-437E-8832-820B09C9BBE3}" type="pres">
      <dgm:prSet presAssocID="{E339CB7A-E87A-4700-AACF-15018F926675}" presName="Name56" presStyleLbl="parChTrans1D2" presStyleIdx="3" presStyleCnt="4"/>
      <dgm:spPr/>
    </dgm:pt>
    <dgm:pt modelId="{14ED6283-44C7-4AA5-98F6-F34814684B0F}" type="pres">
      <dgm:prSet presAssocID="{FA3EB221-DDCD-47DA-9435-52E97B9F9C8C}" presName="text0" presStyleLbl="node1" presStyleIdx="4" presStyleCnt="5" custScaleX="224368" custRadScaleRad="146190" custRadScaleInc="1005">
        <dgm:presLayoutVars>
          <dgm:bulletEnabled val="1"/>
        </dgm:presLayoutVars>
      </dgm:prSet>
      <dgm:spPr/>
    </dgm:pt>
  </dgm:ptLst>
  <dgm:cxnLst>
    <dgm:cxn modelId="{C7E2A511-CB3D-408C-893B-B5C32432284D}" srcId="{1BCB5773-5931-43C8-92ED-463258DF2B32}" destId="{ABEA9A31-DCFC-46E3-A2C4-F5266B7F525A}" srcOrd="0" destOrd="0" parTransId="{B08D35DF-97AC-43DC-A2BA-262E0D1B21AD}" sibTransId="{C9B3BDF2-9924-4120-9AE5-124B8F01A3BF}"/>
    <dgm:cxn modelId="{780ABC1F-77DD-4E23-9D3A-B4FBB35861DD}" type="presOf" srcId="{9C52423F-0DA2-4094-9BA8-27D4949BF76F}" destId="{7111F102-292E-45E9-ADEE-F9E41ED9D1B2}" srcOrd="0" destOrd="0" presId="urn:microsoft.com/office/officeart/2008/layout/RadialCluster"/>
    <dgm:cxn modelId="{93AA9D2E-0418-403B-B791-43605A4BDBFA}" srcId="{1BCB5773-5931-43C8-92ED-463258DF2B32}" destId="{7C26DAA9-3B41-4667-B692-C0AE2E96B331}" srcOrd="2" destOrd="0" parTransId="{9C52423F-0DA2-4094-9BA8-27D4949BF76F}" sibTransId="{14AE4568-56F1-4E34-82C8-C84C4FC6AC4C}"/>
    <dgm:cxn modelId="{621E1439-4E41-465A-A8D4-78660B011DFE}" type="presOf" srcId="{1BCB5773-5931-43C8-92ED-463258DF2B32}" destId="{89F6B798-D6D7-4D3D-9A7E-3539A054F20E}" srcOrd="0" destOrd="0" presId="urn:microsoft.com/office/officeart/2008/layout/RadialCluster"/>
    <dgm:cxn modelId="{CA141D40-3806-40C6-AEBB-444F7C43D0EF}" type="presOf" srcId="{4103BD69-82AB-4A4B-9F51-67DD781876BD}" destId="{D9042BC4-9B8B-4002-957C-90CB4D7C0FB5}" srcOrd="0" destOrd="0" presId="urn:microsoft.com/office/officeart/2008/layout/RadialCluster"/>
    <dgm:cxn modelId="{0AC2D14E-5735-42CD-8473-1F3CB368E715}" type="presOf" srcId="{B08D35DF-97AC-43DC-A2BA-262E0D1B21AD}" destId="{B184831A-CDB5-49DB-B7F2-6B61292FFA00}" srcOrd="0" destOrd="0" presId="urn:microsoft.com/office/officeart/2008/layout/RadialCluster"/>
    <dgm:cxn modelId="{09694974-3DE2-4992-9EF1-27A4E0BE9336}" type="presOf" srcId="{ABEA9A31-DCFC-46E3-A2C4-F5266B7F525A}" destId="{2F6A29A0-8CFE-44E3-B93C-F0BB8FFCB6B3}" srcOrd="0" destOrd="0" presId="urn:microsoft.com/office/officeart/2008/layout/RadialCluster"/>
    <dgm:cxn modelId="{0F85C493-34E2-4A73-B612-D478722763D7}" type="presOf" srcId="{25884485-F3EE-4770-846F-8E4ABDDD337E}" destId="{6F08D216-F2F3-4582-A860-3027F20B116E}" srcOrd="0" destOrd="0" presId="urn:microsoft.com/office/officeart/2008/layout/RadialCluster"/>
    <dgm:cxn modelId="{0FFF3694-86CE-4F8C-956D-BFA31775CC56}" srcId="{1BCB5773-5931-43C8-92ED-463258DF2B32}" destId="{FA3EB221-DDCD-47DA-9435-52E97B9F9C8C}" srcOrd="3" destOrd="0" parTransId="{E339CB7A-E87A-4700-AACF-15018F926675}" sibTransId="{879AC33B-00DC-422C-81A9-8EB2D42F8E54}"/>
    <dgm:cxn modelId="{2FF09AA7-C1E3-4D79-A588-4651ABDA61CD}" srcId="{1BCB5773-5931-43C8-92ED-463258DF2B32}" destId="{4103BD69-82AB-4A4B-9F51-67DD781876BD}" srcOrd="1" destOrd="0" parTransId="{25884485-F3EE-4770-846F-8E4ABDDD337E}" sibTransId="{DBFC1D9F-FF84-4DCF-AC6F-F028F7BEA47A}"/>
    <dgm:cxn modelId="{C695D4BA-5BF5-4B72-BB80-04A96A176217}" srcId="{50015F6F-D361-4201-AFE5-E7948CB3348F}" destId="{1BCB5773-5931-43C8-92ED-463258DF2B32}" srcOrd="0" destOrd="0" parTransId="{4B106518-B3FB-4B72-9A9B-16519A2BA78B}" sibTransId="{F395EA05-2D98-4ED4-ADCD-2BF24C84E68C}"/>
    <dgm:cxn modelId="{D2EFAFBF-B1B4-4D53-86BB-4735B92704B0}" type="presOf" srcId="{FA3EB221-DDCD-47DA-9435-52E97B9F9C8C}" destId="{14ED6283-44C7-4AA5-98F6-F34814684B0F}" srcOrd="0" destOrd="0" presId="urn:microsoft.com/office/officeart/2008/layout/RadialCluster"/>
    <dgm:cxn modelId="{C6D233C8-689B-4492-97B1-88D34DEA14CD}" type="presOf" srcId="{50015F6F-D361-4201-AFE5-E7948CB3348F}" destId="{753C216D-69D9-4541-8248-15E2D98A12D1}" srcOrd="0" destOrd="0" presId="urn:microsoft.com/office/officeart/2008/layout/RadialCluster"/>
    <dgm:cxn modelId="{6E4384E2-766E-46C0-BA7B-267884D5AE81}" type="presOf" srcId="{7C26DAA9-3B41-4667-B692-C0AE2E96B331}" destId="{02BCED22-88E3-41A2-9C3C-17BA49F04D8E}" srcOrd="0" destOrd="0" presId="urn:microsoft.com/office/officeart/2008/layout/RadialCluster"/>
    <dgm:cxn modelId="{393D81F5-B80D-47DB-971C-684B2D6C9CA6}" type="presOf" srcId="{E339CB7A-E87A-4700-AACF-15018F926675}" destId="{C57BDCBC-0BCA-437E-8832-820B09C9BBE3}" srcOrd="0" destOrd="0" presId="urn:microsoft.com/office/officeart/2008/layout/RadialCluster"/>
    <dgm:cxn modelId="{997D12A1-1E12-4B1D-8532-E4486E5C4422}" type="presParOf" srcId="{753C216D-69D9-4541-8248-15E2D98A12D1}" destId="{A43E77D5-1E09-42FE-B411-3BC221489E3A}" srcOrd="0" destOrd="0" presId="urn:microsoft.com/office/officeart/2008/layout/RadialCluster"/>
    <dgm:cxn modelId="{276D819C-B827-497E-A566-789D558FCD18}" type="presParOf" srcId="{A43E77D5-1E09-42FE-B411-3BC221489E3A}" destId="{89F6B798-D6D7-4D3D-9A7E-3539A054F20E}" srcOrd="0" destOrd="0" presId="urn:microsoft.com/office/officeart/2008/layout/RadialCluster"/>
    <dgm:cxn modelId="{11F99C16-D9CD-4EE4-8BE3-217DF1427DCA}" type="presParOf" srcId="{A43E77D5-1E09-42FE-B411-3BC221489E3A}" destId="{B184831A-CDB5-49DB-B7F2-6B61292FFA00}" srcOrd="1" destOrd="0" presId="urn:microsoft.com/office/officeart/2008/layout/RadialCluster"/>
    <dgm:cxn modelId="{40C2AF6D-FB4B-4BFC-8968-25AB0F24A7E1}" type="presParOf" srcId="{A43E77D5-1E09-42FE-B411-3BC221489E3A}" destId="{2F6A29A0-8CFE-44E3-B93C-F0BB8FFCB6B3}" srcOrd="2" destOrd="0" presId="urn:microsoft.com/office/officeart/2008/layout/RadialCluster"/>
    <dgm:cxn modelId="{1F65DAEF-4ED0-4396-9088-7E3C581E1631}" type="presParOf" srcId="{A43E77D5-1E09-42FE-B411-3BC221489E3A}" destId="{6F08D216-F2F3-4582-A860-3027F20B116E}" srcOrd="3" destOrd="0" presId="urn:microsoft.com/office/officeart/2008/layout/RadialCluster"/>
    <dgm:cxn modelId="{26C2FDA7-8FCA-48DC-ADC9-AF537588E303}" type="presParOf" srcId="{A43E77D5-1E09-42FE-B411-3BC221489E3A}" destId="{D9042BC4-9B8B-4002-957C-90CB4D7C0FB5}" srcOrd="4" destOrd="0" presId="urn:microsoft.com/office/officeart/2008/layout/RadialCluster"/>
    <dgm:cxn modelId="{53E8286C-57FE-485D-BB8D-46968A8C047F}" type="presParOf" srcId="{A43E77D5-1E09-42FE-B411-3BC221489E3A}" destId="{7111F102-292E-45E9-ADEE-F9E41ED9D1B2}" srcOrd="5" destOrd="0" presId="urn:microsoft.com/office/officeart/2008/layout/RadialCluster"/>
    <dgm:cxn modelId="{24B35E6E-CABA-431C-9503-66B69FF080B1}" type="presParOf" srcId="{A43E77D5-1E09-42FE-B411-3BC221489E3A}" destId="{02BCED22-88E3-41A2-9C3C-17BA49F04D8E}" srcOrd="6" destOrd="0" presId="urn:microsoft.com/office/officeart/2008/layout/RadialCluster"/>
    <dgm:cxn modelId="{2E96582F-A026-4591-8FA0-AF7E8DE15A80}" type="presParOf" srcId="{A43E77D5-1E09-42FE-B411-3BC221489E3A}" destId="{C57BDCBC-0BCA-437E-8832-820B09C9BBE3}" srcOrd="7" destOrd="0" presId="urn:microsoft.com/office/officeart/2008/layout/RadialCluster"/>
    <dgm:cxn modelId="{33B90365-7779-4FB5-9C41-CD1DF9B2AEA2}" type="presParOf" srcId="{A43E77D5-1E09-42FE-B411-3BC221489E3A}" destId="{14ED6283-44C7-4AA5-98F6-F34814684B0F}" srcOrd="8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AD09D1-7B64-4966-8E15-B88291E27DF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A1427F71-688C-47AB-B331-B0650A9E1465}">
      <dgm:prSet phldrT="[Texto]"/>
      <dgm:spPr>
        <a:solidFill>
          <a:srgbClr val="048E87"/>
        </a:solidFill>
        <a:ln>
          <a:solidFill>
            <a:srgbClr val="048E87"/>
          </a:solidFill>
        </a:ln>
      </dgm:spPr>
      <dgm:t>
        <a:bodyPr/>
        <a:lstStyle/>
        <a:p>
          <a:r>
            <a:rPr lang="es-MX" dirty="0"/>
            <a:t>Evaluación 2016</a:t>
          </a:r>
          <a:r>
            <a:rPr lang="es-MX" dirty="0">
              <a:sym typeface="Wingdings" panose="05000000000000000000" pitchFamily="2" charset="2"/>
            </a:rPr>
            <a:t></a:t>
          </a:r>
          <a:r>
            <a:rPr lang="es-MX" dirty="0"/>
            <a:t> 61.5</a:t>
          </a:r>
        </a:p>
      </dgm:t>
    </dgm:pt>
    <dgm:pt modelId="{563B00A3-CE61-41F0-9D41-711D62A20BB9}" type="parTrans" cxnId="{5A299D48-9CF7-4E71-842D-FEE283ABB72E}">
      <dgm:prSet/>
      <dgm:spPr/>
      <dgm:t>
        <a:bodyPr/>
        <a:lstStyle/>
        <a:p>
          <a:endParaRPr lang="es-MX"/>
        </a:p>
      </dgm:t>
    </dgm:pt>
    <dgm:pt modelId="{1F566D46-8D34-41CB-ACA9-5E805D6841DF}" type="sibTrans" cxnId="{5A299D48-9CF7-4E71-842D-FEE283ABB72E}">
      <dgm:prSet/>
      <dgm:spPr/>
      <dgm:t>
        <a:bodyPr/>
        <a:lstStyle/>
        <a:p>
          <a:endParaRPr lang="es-MX"/>
        </a:p>
      </dgm:t>
    </dgm:pt>
    <dgm:pt modelId="{E35D3CBC-542D-454C-8075-C50FB990C858}">
      <dgm:prSet phldrT="[Texto]"/>
      <dgm:spPr>
        <a:solidFill>
          <a:srgbClr val="048E87"/>
        </a:solidFill>
      </dgm:spPr>
      <dgm:t>
        <a:bodyPr/>
        <a:lstStyle/>
        <a:p>
          <a:r>
            <a:rPr lang="es-MX" dirty="0"/>
            <a:t>Evaluación 2017 </a:t>
          </a:r>
          <a:r>
            <a:rPr lang="es-MX" dirty="0">
              <a:sym typeface="Wingdings" panose="05000000000000000000" pitchFamily="2" charset="2"/>
            </a:rPr>
            <a:t> 78.7</a:t>
          </a:r>
          <a:endParaRPr lang="es-MX" dirty="0"/>
        </a:p>
      </dgm:t>
    </dgm:pt>
    <dgm:pt modelId="{1E4B965B-A423-420B-94CC-C8E9AC38525E}" type="parTrans" cxnId="{A1BE26B4-FA97-42DB-B71B-1CD098485F7B}">
      <dgm:prSet/>
      <dgm:spPr/>
      <dgm:t>
        <a:bodyPr/>
        <a:lstStyle/>
        <a:p>
          <a:endParaRPr lang="es-MX"/>
        </a:p>
      </dgm:t>
    </dgm:pt>
    <dgm:pt modelId="{A3DB39A4-A956-468D-B35C-CB9756CF95E1}" type="sibTrans" cxnId="{A1BE26B4-FA97-42DB-B71B-1CD098485F7B}">
      <dgm:prSet/>
      <dgm:spPr/>
      <dgm:t>
        <a:bodyPr/>
        <a:lstStyle/>
        <a:p>
          <a:endParaRPr lang="es-MX"/>
        </a:p>
      </dgm:t>
    </dgm:pt>
    <dgm:pt modelId="{59303176-5D33-4C5B-A2B8-01E157EBE6BD}" type="pres">
      <dgm:prSet presAssocID="{E1AD09D1-7B64-4966-8E15-B88291E27DFB}" presName="diagram" presStyleCnt="0">
        <dgm:presLayoutVars>
          <dgm:dir/>
          <dgm:resizeHandles val="exact"/>
        </dgm:presLayoutVars>
      </dgm:prSet>
      <dgm:spPr/>
    </dgm:pt>
    <dgm:pt modelId="{EF0A1B57-F50D-461A-B85F-BCF06EB90BE4}" type="pres">
      <dgm:prSet presAssocID="{A1427F71-688C-47AB-B331-B0650A9E1465}" presName="node" presStyleLbl="node1" presStyleIdx="0" presStyleCnt="2" custLinFactNeighborX="-26" custLinFactNeighborY="8430">
        <dgm:presLayoutVars>
          <dgm:bulletEnabled val="1"/>
        </dgm:presLayoutVars>
      </dgm:prSet>
      <dgm:spPr/>
    </dgm:pt>
    <dgm:pt modelId="{27DFD2D2-E5F3-46F3-8CF1-DF99083C3E37}" type="pres">
      <dgm:prSet presAssocID="{1F566D46-8D34-41CB-ACA9-5E805D6841DF}" presName="sibTrans" presStyleCnt="0"/>
      <dgm:spPr/>
    </dgm:pt>
    <dgm:pt modelId="{971CEE45-A2E8-472D-8BD6-F5C6B6567E03}" type="pres">
      <dgm:prSet presAssocID="{E35D3CBC-542D-454C-8075-C50FB990C858}" presName="node" presStyleLbl="node1" presStyleIdx="1" presStyleCnt="2" custLinFactNeighborX="-1261" custLinFactNeighborY="7941">
        <dgm:presLayoutVars>
          <dgm:bulletEnabled val="1"/>
        </dgm:presLayoutVars>
      </dgm:prSet>
      <dgm:spPr/>
    </dgm:pt>
  </dgm:ptLst>
  <dgm:cxnLst>
    <dgm:cxn modelId="{A938B72A-1FEC-41DF-A0B7-1967B4568FA5}" type="presOf" srcId="{A1427F71-688C-47AB-B331-B0650A9E1465}" destId="{EF0A1B57-F50D-461A-B85F-BCF06EB90BE4}" srcOrd="0" destOrd="0" presId="urn:microsoft.com/office/officeart/2005/8/layout/default"/>
    <dgm:cxn modelId="{8771343D-E0CE-438B-ABDD-5D761F70F1B7}" type="presOf" srcId="{E1AD09D1-7B64-4966-8E15-B88291E27DFB}" destId="{59303176-5D33-4C5B-A2B8-01E157EBE6BD}" srcOrd="0" destOrd="0" presId="urn:microsoft.com/office/officeart/2005/8/layout/default"/>
    <dgm:cxn modelId="{5A299D48-9CF7-4E71-842D-FEE283ABB72E}" srcId="{E1AD09D1-7B64-4966-8E15-B88291E27DFB}" destId="{A1427F71-688C-47AB-B331-B0650A9E1465}" srcOrd="0" destOrd="0" parTransId="{563B00A3-CE61-41F0-9D41-711D62A20BB9}" sibTransId="{1F566D46-8D34-41CB-ACA9-5E805D6841DF}"/>
    <dgm:cxn modelId="{A1BE26B4-FA97-42DB-B71B-1CD098485F7B}" srcId="{E1AD09D1-7B64-4966-8E15-B88291E27DFB}" destId="{E35D3CBC-542D-454C-8075-C50FB990C858}" srcOrd="1" destOrd="0" parTransId="{1E4B965B-A423-420B-94CC-C8E9AC38525E}" sibTransId="{A3DB39A4-A956-468D-B35C-CB9756CF95E1}"/>
    <dgm:cxn modelId="{3E2FF9C0-2C4F-4CFF-B64B-0AC29D91649E}" type="presOf" srcId="{E35D3CBC-542D-454C-8075-C50FB990C858}" destId="{971CEE45-A2E8-472D-8BD6-F5C6B6567E03}" srcOrd="0" destOrd="0" presId="urn:microsoft.com/office/officeart/2005/8/layout/default"/>
    <dgm:cxn modelId="{3450C2D1-9A95-4DA0-AFFC-8568BBC0F0DB}" type="presParOf" srcId="{59303176-5D33-4C5B-A2B8-01E157EBE6BD}" destId="{EF0A1B57-F50D-461A-B85F-BCF06EB90BE4}" srcOrd="0" destOrd="0" presId="urn:microsoft.com/office/officeart/2005/8/layout/default"/>
    <dgm:cxn modelId="{143C3991-7EA9-4A79-A091-2890EFF39A8D}" type="presParOf" srcId="{59303176-5D33-4C5B-A2B8-01E157EBE6BD}" destId="{27DFD2D2-E5F3-46F3-8CF1-DF99083C3E37}" srcOrd="1" destOrd="0" presId="urn:microsoft.com/office/officeart/2005/8/layout/default"/>
    <dgm:cxn modelId="{8580FD30-EDA2-446D-9BC1-C16264DF6697}" type="presParOf" srcId="{59303176-5D33-4C5B-A2B8-01E157EBE6BD}" destId="{971CEE45-A2E8-472D-8BD6-F5C6B6567E03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770EABF-99B7-4DB5-A7B3-7382BAA09577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8B768B31-0C9C-45ED-AB8C-898FBC43144D}">
      <dgm:prSet phldrT="[Texto]" custT="1"/>
      <dgm:spPr/>
      <dgm:t>
        <a:bodyPr/>
        <a:lstStyle/>
        <a:p>
          <a:r>
            <a:rPr lang="es-MX" sz="2800" b="1" dirty="0"/>
            <a:t>Desempeño legislativo</a:t>
          </a:r>
          <a:r>
            <a:rPr lang="es-MX" sz="2800" b="1" dirty="0">
              <a:sym typeface="Wingdings" panose="05000000000000000000" pitchFamily="2" charset="2"/>
            </a:rPr>
            <a:t> 94.9</a:t>
          </a:r>
          <a:endParaRPr lang="es-MX" sz="2800" b="1" dirty="0"/>
        </a:p>
      </dgm:t>
    </dgm:pt>
    <dgm:pt modelId="{FBEEDEB1-9F8B-42E3-9B83-E5DC019892F5}" type="parTrans" cxnId="{8D971806-507E-4FCB-834A-85267B7D8C59}">
      <dgm:prSet/>
      <dgm:spPr/>
      <dgm:t>
        <a:bodyPr/>
        <a:lstStyle/>
        <a:p>
          <a:endParaRPr lang="es-MX"/>
        </a:p>
      </dgm:t>
    </dgm:pt>
    <dgm:pt modelId="{139BE5DD-1DCA-4CD0-ABFA-C4AE9CBB28DB}" type="sibTrans" cxnId="{8D971806-507E-4FCB-834A-85267B7D8C59}">
      <dgm:prSet/>
      <dgm:spPr/>
      <dgm:t>
        <a:bodyPr/>
        <a:lstStyle/>
        <a:p>
          <a:endParaRPr lang="es-MX"/>
        </a:p>
      </dgm:t>
    </dgm:pt>
    <dgm:pt modelId="{CACF07A8-A0AA-4937-96E7-866797FB456B}">
      <dgm:prSet phldrT="[Texto]" custT="1"/>
      <dgm:spPr>
        <a:solidFill>
          <a:srgbClr val="048E87"/>
        </a:solidFill>
      </dgm:spPr>
      <dgm:t>
        <a:bodyPr/>
        <a:lstStyle/>
        <a:p>
          <a:r>
            <a:rPr lang="es-MX" sz="3200" b="0" dirty="0"/>
            <a:t>Integración y trabajo de las comisiones </a:t>
          </a:r>
        </a:p>
      </dgm:t>
    </dgm:pt>
    <dgm:pt modelId="{5520311E-11DF-43F1-A287-1524B4D791FE}" type="parTrans" cxnId="{427A7B4B-144C-4208-B8F0-EFF433F7A0A0}">
      <dgm:prSet/>
      <dgm:spPr/>
      <dgm:t>
        <a:bodyPr/>
        <a:lstStyle/>
        <a:p>
          <a:endParaRPr lang="es-MX"/>
        </a:p>
      </dgm:t>
    </dgm:pt>
    <dgm:pt modelId="{F4F959E0-CD1B-4819-9220-31375C65828E}" type="sibTrans" cxnId="{427A7B4B-144C-4208-B8F0-EFF433F7A0A0}">
      <dgm:prSet/>
      <dgm:spPr/>
      <dgm:t>
        <a:bodyPr/>
        <a:lstStyle/>
        <a:p>
          <a:endParaRPr lang="es-MX"/>
        </a:p>
      </dgm:t>
    </dgm:pt>
    <dgm:pt modelId="{252058CC-4313-4CB3-BCDC-C6DE1B9DD749}">
      <dgm:prSet phldrT="[Texto]" custT="1"/>
      <dgm:spPr>
        <a:solidFill>
          <a:srgbClr val="048E87"/>
        </a:solidFill>
      </dgm:spPr>
      <dgm:t>
        <a:bodyPr/>
        <a:lstStyle/>
        <a:p>
          <a:r>
            <a:rPr lang="es-MX" sz="3200" dirty="0"/>
            <a:t>Producción legislativa del pleno</a:t>
          </a:r>
        </a:p>
      </dgm:t>
    </dgm:pt>
    <dgm:pt modelId="{0D2AA908-ADC1-42AD-A4EB-8321F87F081A}" type="parTrans" cxnId="{FCF89DA9-E70F-472B-9482-DF651E94E2FA}">
      <dgm:prSet/>
      <dgm:spPr/>
      <dgm:t>
        <a:bodyPr/>
        <a:lstStyle/>
        <a:p>
          <a:endParaRPr lang="es-MX"/>
        </a:p>
      </dgm:t>
    </dgm:pt>
    <dgm:pt modelId="{D25F8D9B-F70C-4144-BAA3-62767F993DCF}" type="sibTrans" cxnId="{FCF89DA9-E70F-472B-9482-DF651E94E2FA}">
      <dgm:prSet/>
      <dgm:spPr/>
      <dgm:t>
        <a:bodyPr/>
        <a:lstStyle/>
        <a:p>
          <a:endParaRPr lang="es-MX"/>
        </a:p>
      </dgm:t>
    </dgm:pt>
    <dgm:pt modelId="{AB7A33FE-EF16-4CD7-AD87-325350F6668E}">
      <dgm:prSet phldrT="[Texto]" custT="1"/>
      <dgm:spPr>
        <a:solidFill>
          <a:srgbClr val="048E87"/>
        </a:solidFill>
      </dgm:spPr>
      <dgm:t>
        <a:bodyPr/>
        <a:lstStyle/>
        <a:p>
          <a:r>
            <a:rPr lang="es-MX" sz="3200" dirty="0" err="1"/>
            <a:t>Numeralia</a:t>
          </a:r>
          <a:r>
            <a:rPr lang="es-MX" sz="3200" dirty="0"/>
            <a:t> legislativa </a:t>
          </a:r>
        </a:p>
      </dgm:t>
    </dgm:pt>
    <dgm:pt modelId="{908E614C-1210-4D94-9EF4-A4FC27AE8550}" type="parTrans" cxnId="{6B77BD3E-F7E3-4F06-BBD2-976BC6CFACE2}">
      <dgm:prSet/>
      <dgm:spPr/>
      <dgm:t>
        <a:bodyPr/>
        <a:lstStyle/>
        <a:p>
          <a:endParaRPr lang="es-MX"/>
        </a:p>
      </dgm:t>
    </dgm:pt>
    <dgm:pt modelId="{2C223C2D-C008-4A7C-AF6B-F15F1CC662D1}" type="sibTrans" cxnId="{6B77BD3E-F7E3-4F06-BBD2-976BC6CFACE2}">
      <dgm:prSet/>
      <dgm:spPr/>
      <dgm:t>
        <a:bodyPr/>
        <a:lstStyle/>
        <a:p>
          <a:endParaRPr lang="es-MX"/>
        </a:p>
      </dgm:t>
    </dgm:pt>
    <dgm:pt modelId="{92A6DA05-9EEB-4D23-B0F9-034B83D06188}">
      <dgm:prSet phldrT="[Texto]" custT="1"/>
      <dgm:spPr>
        <a:solidFill>
          <a:srgbClr val="048E87"/>
        </a:solidFill>
      </dgm:spPr>
      <dgm:t>
        <a:bodyPr/>
        <a:lstStyle/>
        <a:p>
          <a:r>
            <a:rPr lang="es-MX" sz="3200" dirty="0"/>
            <a:t>Publicidad en las sesiones </a:t>
          </a:r>
        </a:p>
      </dgm:t>
    </dgm:pt>
    <dgm:pt modelId="{5973E708-7835-427A-816F-8220E3956C98}" type="parTrans" cxnId="{1EE747C2-CD08-4215-9C4A-A0F95A2FCCD2}">
      <dgm:prSet/>
      <dgm:spPr/>
      <dgm:t>
        <a:bodyPr/>
        <a:lstStyle/>
        <a:p>
          <a:endParaRPr lang="es-MX"/>
        </a:p>
      </dgm:t>
    </dgm:pt>
    <dgm:pt modelId="{69960DAD-F87D-433D-9638-29B174207DFC}" type="sibTrans" cxnId="{1EE747C2-CD08-4215-9C4A-A0F95A2FCCD2}">
      <dgm:prSet/>
      <dgm:spPr/>
      <dgm:t>
        <a:bodyPr/>
        <a:lstStyle/>
        <a:p>
          <a:endParaRPr lang="es-MX"/>
        </a:p>
      </dgm:t>
    </dgm:pt>
    <dgm:pt modelId="{AAEB3A79-718F-43E8-AADA-0155AD9BAE9F}" type="pres">
      <dgm:prSet presAssocID="{9770EABF-99B7-4DB5-A7B3-7382BAA09577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D20E604-5BCC-4F25-8471-343B8D8368D3}" type="pres">
      <dgm:prSet presAssocID="{9770EABF-99B7-4DB5-A7B3-7382BAA09577}" presName="matrix" presStyleCnt="0"/>
      <dgm:spPr/>
    </dgm:pt>
    <dgm:pt modelId="{6265198E-BD39-4FD9-90CD-5DD2B123BC42}" type="pres">
      <dgm:prSet presAssocID="{9770EABF-99B7-4DB5-A7B3-7382BAA09577}" presName="tile1" presStyleLbl="node1" presStyleIdx="0" presStyleCnt="4"/>
      <dgm:spPr/>
    </dgm:pt>
    <dgm:pt modelId="{9B36D0FD-D321-4DDD-9C95-0B26F851F501}" type="pres">
      <dgm:prSet presAssocID="{9770EABF-99B7-4DB5-A7B3-7382BAA0957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277D1B38-5678-4040-8EE2-999693BA59F1}" type="pres">
      <dgm:prSet presAssocID="{9770EABF-99B7-4DB5-A7B3-7382BAA09577}" presName="tile2" presStyleLbl="node1" presStyleIdx="1" presStyleCnt="4"/>
      <dgm:spPr/>
    </dgm:pt>
    <dgm:pt modelId="{D4FED0BB-DBCD-4D05-A0EB-3D90B3057D84}" type="pres">
      <dgm:prSet presAssocID="{9770EABF-99B7-4DB5-A7B3-7382BAA0957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34989974-EB52-4DA6-9C35-D895A7368AA0}" type="pres">
      <dgm:prSet presAssocID="{9770EABF-99B7-4DB5-A7B3-7382BAA09577}" presName="tile3" presStyleLbl="node1" presStyleIdx="2" presStyleCnt="4"/>
      <dgm:spPr/>
    </dgm:pt>
    <dgm:pt modelId="{FCFDD6B4-8003-4AB5-B86A-7E4538271F5A}" type="pres">
      <dgm:prSet presAssocID="{9770EABF-99B7-4DB5-A7B3-7382BAA0957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0315BB82-A477-486A-9800-488B455A6B20}" type="pres">
      <dgm:prSet presAssocID="{9770EABF-99B7-4DB5-A7B3-7382BAA09577}" presName="tile4" presStyleLbl="node1" presStyleIdx="3" presStyleCnt="4"/>
      <dgm:spPr/>
    </dgm:pt>
    <dgm:pt modelId="{77ADF98B-8ECD-413F-BDFB-CF2FEC5ECA5A}" type="pres">
      <dgm:prSet presAssocID="{9770EABF-99B7-4DB5-A7B3-7382BAA0957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14A29877-EEE6-4EE6-841D-DBEA1C9A400D}" type="pres">
      <dgm:prSet presAssocID="{9770EABF-99B7-4DB5-A7B3-7382BAA09577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8D971806-507E-4FCB-834A-85267B7D8C59}" srcId="{9770EABF-99B7-4DB5-A7B3-7382BAA09577}" destId="{8B768B31-0C9C-45ED-AB8C-898FBC43144D}" srcOrd="0" destOrd="0" parTransId="{FBEEDEB1-9F8B-42E3-9B83-E5DC019892F5}" sibTransId="{139BE5DD-1DCA-4CD0-ABFA-C4AE9CBB28DB}"/>
    <dgm:cxn modelId="{65E4401C-5D94-430E-BE26-E29DBA489FDF}" type="presOf" srcId="{92A6DA05-9EEB-4D23-B0F9-034B83D06188}" destId="{0315BB82-A477-486A-9800-488B455A6B20}" srcOrd="0" destOrd="0" presId="urn:microsoft.com/office/officeart/2005/8/layout/matrix1"/>
    <dgm:cxn modelId="{586C0823-2C9C-4CF0-B81B-F279417821DB}" type="presOf" srcId="{9770EABF-99B7-4DB5-A7B3-7382BAA09577}" destId="{AAEB3A79-718F-43E8-AADA-0155AD9BAE9F}" srcOrd="0" destOrd="0" presId="urn:microsoft.com/office/officeart/2005/8/layout/matrix1"/>
    <dgm:cxn modelId="{EBB6FF2A-F844-4F1E-A725-1C7BAE2703BC}" type="presOf" srcId="{CACF07A8-A0AA-4937-96E7-866797FB456B}" destId="{9B36D0FD-D321-4DDD-9C95-0B26F851F501}" srcOrd="1" destOrd="0" presId="urn:microsoft.com/office/officeart/2005/8/layout/matrix1"/>
    <dgm:cxn modelId="{69729438-0354-4027-A096-3EECED6337BD}" type="presOf" srcId="{252058CC-4313-4CB3-BCDC-C6DE1B9DD749}" destId="{D4FED0BB-DBCD-4D05-A0EB-3D90B3057D84}" srcOrd="1" destOrd="0" presId="urn:microsoft.com/office/officeart/2005/8/layout/matrix1"/>
    <dgm:cxn modelId="{6B77BD3E-F7E3-4F06-BBD2-976BC6CFACE2}" srcId="{8B768B31-0C9C-45ED-AB8C-898FBC43144D}" destId="{AB7A33FE-EF16-4CD7-AD87-325350F6668E}" srcOrd="2" destOrd="0" parTransId="{908E614C-1210-4D94-9EF4-A4FC27AE8550}" sibTransId="{2C223C2D-C008-4A7C-AF6B-F15F1CC662D1}"/>
    <dgm:cxn modelId="{427A7B4B-144C-4208-B8F0-EFF433F7A0A0}" srcId="{8B768B31-0C9C-45ED-AB8C-898FBC43144D}" destId="{CACF07A8-A0AA-4937-96E7-866797FB456B}" srcOrd="0" destOrd="0" parTransId="{5520311E-11DF-43F1-A287-1524B4D791FE}" sibTransId="{F4F959E0-CD1B-4819-9220-31375C65828E}"/>
    <dgm:cxn modelId="{D53CFA4F-2848-4B77-AA9C-6F2D06B67763}" type="presOf" srcId="{CACF07A8-A0AA-4937-96E7-866797FB456B}" destId="{6265198E-BD39-4FD9-90CD-5DD2B123BC42}" srcOrd="0" destOrd="0" presId="urn:microsoft.com/office/officeart/2005/8/layout/matrix1"/>
    <dgm:cxn modelId="{C8615E76-A1E3-4790-9321-31E13D273E84}" type="presOf" srcId="{8B768B31-0C9C-45ED-AB8C-898FBC43144D}" destId="{14A29877-EEE6-4EE6-841D-DBEA1C9A400D}" srcOrd="0" destOrd="0" presId="urn:microsoft.com/office/officeart/2005/8/layout/matrix1"/>
    <dgm:cxn modelId="{FCF89DA9-E70F-472B-9482-DF651E94E2FA}" srcId="{8B768B31-0C9C-45ED-AB8C-898FBC43144D}" destId="{252058CC-4313-4CB3-BCDC-C6DE1B9DD749}" srcOrd="1" destOrd="0" parTransId="{0D2AA908-ADC1-42AD-A4EB-8321F87F081A}" sibTransId="{D25F8D9B-F70C-4144-BAA3-62767F993DCF}"/>
    <dgm:cxn modelId="{1EE747C2-CD08-4215-9C4A-A0F95A2FCCD2}" srcId="{8B768B31-0C9C-45ED-AB8C-898FBC43144D}" destId="{92A6DA05-9EEB-4D23-B0F9-034B83D06188}" srcOrd="3" destOrd="0" parTransId="{5973E708-7835-427A-816F-8220E3956C98}" sibTransId="{69960DAD-F87D-433D-9638-29B174207DFC}"/>
    <dgm:cxn modelId="{7D8B73E2-8B35-4CC2-863B-7C85B088A049}" type="presOf" srcId="{92A6DA05-9EEB-4D23-B0F9-034B83D06188}" destId="{77ADF98B-8ECD-413F-BDFB-CF2FEC5ECA5A}" srcOrd="1" destOrd="0" presId="urn:microsoft.com/office/officeart/2005/8/layout/matrix1"/>
    <dgm:cxn modelId="{996841F4-0437-4E80-A8E1-9421A311BF83}" type="presOf" srcId="{AB7A33FE-EF16-4CD7-AD87-325350F6668E}" destId="{FCFDD6B4-8003-4AB5-B86A-7E4538271F5A}" srcOrd="1" destOrd="0" presId="urn:microsoft.com/office/officeart/2005/8/layout/matrix1"/>
    <dgm:cxn modelId="{2A4507F8-6D6C-4A75-AFF1-4297DDE12CF8}" type="presOf" srcId="{252058CC-4313-4CB3-BCDC-C6DE1B9DD749}" destId="{277D1B38-5678-4040-8EE2-999693BA59F1}" srcOrd="0" destOrd="0" presId="urn:microsoft.com/office/officeart/2005/8/layout/matrix1"/>
    <dgm:cxn modelId="{5C98AAF8-E922-40BB-B175-2A65E5A12D23}" type="presOf" srcId="{AB7A33FE-EF16-4CD7-AD87-325350F6668E}" destId="{34989974-EB52-4DA6-9C35-D895A7368AA0}" srcOrd="0" destOrd="0" presId="urn:microsoft.com/office/officeart/2005/8/layout/matrix1"/>
    <dgm:cxn modelId="{F632CF79-A124-4DF3-AA0F-C2C0793D362A}" type="presParOf" srcId="{AAEB3A79-718F-43E8-AADA-0155AD9BAE9F}" destId="{7D20E604-5BCC-4F25-8471-343B8D8368D3}" srcOrd="0" destOrd="0" presId="urn:microsoft.com/office/officeart/2005/8/layout/matrix1"/>
    <dgm:cxn modelId="{BCF6B003-6E5A-489F-A8ED-B883953D7FD0}" type="presParOf" srcId="{7D20E604-5BCC-4F25-8471-343B8D8368D3}" destId="{6265198E-BD39-4FD9-90CD-5DD2B123BC42}" srcOrd="0" destOrd="0" presId="urn:microsoft.com/office/officeart/2005/8/layout/matrix1"/>
    <dgm:cxn modelId="{DC275FD5-2412-418C-9A71-73DD50E51F22}" type="presParOf" srcId="{7D20E604-5BCC-4F25-8471-343B8D8368D3}" destId="{9B36D0FD-D321-4DDD-9C95-0B26F851F501}" srcOrd="1" destOrd="0" presId="urn:microsoft.com/office/officeart/2005/8/layout/matrix1"/>
    <dgm:cxn modelId="{4535E867-A4A3-44E9-B0D3-583A270C39C9}" type="presParOf" srcId="{7D20E604-5BCC-4F25-8471-343B8D8368D3}" destId="{277D1B38-5678-4040-8EE2-999693BA59F1}" srcOrd="2" destOrd="0" presId="urn:microsoft.com/office/officeart/2005/8/layout/matrix1"/>
    <dgm:cxn modelId="{DC2F7CB4-5747-4A69-94B5-A1868EA55F0A}" type="presParOf" srcId="{7D20E604-5BCC-4F25-8471-343B8D8368D3}" destId="{D4FED0BB-DBCD-4D05-A0EB-3D90B3057D84}" srcOrd="3" destOrd="0" presId="urn:microsoft.com/office/officeart/2005/8/layout/matrix1"/>
    <dgm:cxn modelId="{F433B336-493C-4BD3-B5CB-F48C62A61E35}" type="presParOf" srcId="{7D20E604-5BCC-4F25-8471-343B8D8368D3}" destId="{34989974-EB52-4DA6-9C35-D895A7368AA0}" srcOrd="4" destOrd="0" presId="urn:microsoft.com/office/officeart/2005/8/layout/matrix1"/>
    <dgm:cxn modelId="{86A343FE-0576-48C2-AF74-7D9BA3461960}" type="presParOf" srcId="{7D20E604-5BCC-4F25-8471-343B8D8368D3}" destId="{FCFDD6B4-8003-4AB5-B86A-7E4538271F5A}" srcOrd="5" destOrd="0" presId="urn:microsoft.com/office/officeart/2005/8/layout/matrix1"/>
    <dgm:cxn modelId="{D5DDF7E1-7BAE-4319-9DAB-C7E5A62CDC45}" type="presParOf" srcId="{7D20E604-5BCC-4F25-8471-343B8D8368D3}" destId="{0315BB82-A477-486A-9800-488B455A6B20}" srcOrd="6" destOrd="0" presId="urn:microsoft.com/office/officeart/2005/8/layout/matrix1"/>
    <dgm:cxn modelId="{1ECFA0B7-ECB7-4DD5-9C81-06184B06C426}" type="presParOf" srcId="{7D20E604-5BCC-4F25-8471-343B8D8368D3}" destId="{77ADF98B-8ECD-413F-BDFB-CF2FEC5ECA5A}" srcOrd="7" destOrd="0" presId="urn:microsoft.com/office/officeart/2005/8/layout/matrix1"/>
    <dgm:cxn modelId="{16A1A9F2-E079-4A21-BD6A-24494E944AB0}" type="presParOf" srcId="{AAEB3A79-718F-43E8-AADA-0155AD9BAE9F}" destId="{14A29877-EEE6-4EE6-841D-DBEA1C9A400D}" srcOrd="1" destOrd="0" presId="urn:microsoft.com/office/officeart/2005/8/layout/matrix1"/>
  </dgm:cxnLst>
  <dgm:bg>
    <a:solidFill>
      <a:srgbClr val="048E87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AD8C7B7-FAB0-4DA1-9CE4-668F383720F2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9F315B43-E693-4143-A51B-8D0874BE5D05}">
      <dgm:prSet phldrT="[Texto]"/>
      <dgm:spPr/>
      <dgm:t>
        <a:bodyPr/>
        <a:lstStyle/>
        <a:p>
          <a:r>
            <a:rPr lang="es-MX" b="1" dirty="0">
              <a:sym typeface="Wingdings" panose="05000000000000000000" pitchFamily="2" charset="2"/>
            </a:rPr>
            <a:t>Control Interno 93.8</a:t>
          </a:r>
          <a:endParaRPr lang="es-MX" b="1" dirty="0"/>
        </a:p>
      </dgm:t>
    </dgm:pt>
    <dgm:pt modelId="{7859EAA3-9CD4-4D9E-A052-1D05754733C6}" type="parTrans" cxnId="{17496AEE-B715-4316-87B4-B4E4DDC8C8AE}">
      <dgm:prSet/>
      <dgm:spPr/>
      <dgm:t>
        <a:bodyPr/>
        <a:lstStyle/>
        <a:p>
          <a:endParaRPr lang="es-MX"/>
        </a:p>
      </dgm:t>
    </dgm:pt>
    <dgm:pt modelId="{F9682B5B-0754-4240-BC52-0479B0D46863}" type="sibTrans" cxnId="{17496AEE-B715-4316-87B4-B4E4DDC8C8AE}">
      <dgm:prSet/>
      <dgm:spPr/>
      <dgm:t>
        <a:bodyPr/>
        <a:lstStyle/>
        <a:p>
          <a:endParaRPr lang="es-MX"/>
        </a:p>
      </dgm:t>
    </dgm:pt>
    <dgm:pt modelId="{D61B584C-26F3-4AD6-9414-B1508BDEC517}">
      <dgm:prSet phldrT="[Texto]"/>
      <dgm:spPr>
        <a:solidFill>
          <a:srgbClr val="048E87"/>
        </a:solidFill>
      </dgm:spPr>
      <dgm:t>
        <a:bodyPr/>
        <a:lstStyle/>
        <a:p>
          <a:r>
            <a:rPr lang="es-MX" dirty="0"/>
            <a:t>Se reformó la Ley Orgánica y se creó la Contraloría interna</a:t>
          </a:r>
        </a:p>
      </dgm:t>
    </dgm:pt>
    <dgm:pt modelId="{E1D4028B-3DDE-4FB2-B49C-D68EFD4E3160}" type="parTrans" cxnId="{8D3F83AB-3B14-4C31-B41F-6A34B9690501}">
      <dgm:prSet/>
      <dgm:spPr/>
      <dgm:t>
        <a:bodyPr/>
        <a:lstStyle/>
        <a:p>
          <a:endParaRPr lang="es-MX"/>
        </a:p>
      </dgm:t>
    </dgm:pt>
    <dgm:pt modelId="{8ADFA1BD-8BF0-46C8-AC8C-ACDEB324EA61}" type="sibTrans" cxnId="{8D3F83AB-3B14-4C31-B41F-6A34B9690501}">
      <dgm:prSet/>
      <dgm:spPr/>
      <dgm:t>
        <a:bodyPr/>
        <a:lstStyle/>
        <a:p>
          <a:endParaRPr lang="es-MX"/>
        </a:p>
      </dgm:t>
    </dgm:pt>
    <dgm:pt modelId="{1822147F-8D06-46A9-BF61-8C3751594B5A}">
      <dgm:prSet phldrT="[Texto]"/>
      <dgm:spPr>
        <a:solidFill>
          <a:srgbClr val="048E87"/>
        </a:solidFill>
      </dgm:spPr>
      <dgm:t>
        <a:bodyPr/>
        <a:lstStyle/>
        <a:p>
          <a:r>
            <a:rPr lang="es-MX" dirty="0"/>
            <a:t>Convocatoria abierta para elegir al Contralor  </a:t>
          </a:r>
        </a:p>
      </dgm:t>
    </dgm:pt>
    <dgm:pt modelId="{DAF99437-850C-43EB-8749-B26F4A407677}" type="parTrans" cxnId="{3721DAC2-E2F4-44D9-9084-232BA7CB8833}">
      <dgm:prSet/>
      <dgm:spPr/>
      <dgm:t>
        <a:bodyPr/>
        <a:lstStyle/>
        <a:p>
          <a:endParaRPr lang="es-MX"/>
        </a:p>
      </dgm:t>
    </dgm:pt>
    <dgm:pt modelId="{B9D6FC76-DD04-4329-8224-38730F058D32}" type="sibTrans" cxnId="{3721DAC2-E2F4-44D9-9084-232BA7CB8833}">
      <dgm:prSet/>
      <dgm:spPr/>
      <dgm:t>
        <a:bodyPr/>
        <a:lstStyle/>
        <a:p>
          <a:endParaRPr lang="es-MX"/>
        </a:p>
      </dgm:t>
    </dgm:pt>
    <dgm:pt modelId="{D60ECF6C-0847-476C-AFCE-621F16AD941B}">
      <dgm:prSet phldrT="[Texto]"/>
      <dgm:spPr>
        <a:solidFill>
          <a:srgbClr val="048E87"/>
        </a:solidFill>
      </dgm:spPr>
      <dgm:t>
        <a:bodyPr/>
        <a:lstStyle/>
        <a:p>
          <a:r>
            <a:rPr lang="es-MX" dirty="0"/>
            <a:t>Se eligió al primer Contralor interno del Congreso (jun/2017)</a:t>
          </a:r>
        </a:p>
      </dgm:t>
    </dgm:pt>
    <dgm:pt modelId="{7887DD01-4231-48B9-97B6-8CFFB2F7D419}" type="parTrans" cxnId="{1F0650AA-B311-41EA-8336-81E18F0712AC}">
      <dgm:prSet/>
      <dgm:spPr/>
      <dgm:t>
        <a:bodyPr/>
        <a:lstStyle/>
        <a:p>
          <a:endParaRPr lang="es-MX"/>
        </a:p>
      </dgm:t>
    </dgm:pt>
    <dgm:pt modelId="{93C1EF97-748A-43EB-BB78-BE210FDDE859}" type="sibTrans" cxnId="{1F0650AA-B311-41EA-8336-81E18F0712AC}">
      <dgm:prSet/>
      <dgm:spPr/>
      <dgm:t>
        <a:bodyPr/>
        <a:lstStyle/>
        <a:p>
          <a:endParaRPr lang="es-MX"/>
        </a:p>
      </dgm:t>
    </dgm:pt>
    <dgm:pt modelId="{FE4A117C-BC9B-417E-95E6-43224D002B15}">
      <dgm:prSet/>
      <dgm:spPr>
        <a:solidFill>
          <a:srgbClr val="048E87"/>
        </a:solidFill>
      </dgm:spPr>
      <dgm:t>
        <a:bodyPr/>
        <a:lstStyle/>
        <a:p>
          <a:r>
            <a:rPr lang="es-MX" dirty="0">
              <a:solidFill>
                <a:schemeClr val="bg1"/>
              </a:solidFill>
            </a:rPr>
            <a:t>Refiere a la información  </a:t>
          </a:r>
          <a:r>
            <a:rPr lang="es-MX" dirty="0"/>
            <a:t>que corresponde publicar al Congreso y a la ASEJ.</a:t>
          </a:r>
        </a:p>
      </dgm:t>
    </dgm:pt>
    <dgm:pt modelId="{6ACCEAAA-2603-4570-A360-2E19F9EF8353}" type="parTrans" cxnId="{65154EEC-8647-4F66-AAAC-6E08C935743D}">
      <dgm:prSet/>
      <dgm:spPr/>
      <dgm:t>
        <a:bodyPr/>
        <a:lstStyle/>
        <a:p>
          <a:endParaRPr lang="es-MX"/>
        </a:p>
      </dgm:t>
    </dgm:pt>
    <dgm:pt modelId="{6238B216-51CE-4E0F-BA9A-25D1354C0FF6}" type="sibTrans" cxnId="{65154EEC-8647-4F66-AAAC-6E08C935743D}">
      <dgm:prSet/>
      <dgm:spPr/>
      <dgm:t>
        <a:bodyPr/>
        <a:lstStyle/>
        <a:p>
          <a:endParaRPr lang="es-MX"/>
        </a:p>
      </dgm:t>
    </dgm:pt>
    <dgm:pt modelId="{12602384-64D3-4F20-915D-DF82FA15D336}" type="pres">
      <dgm:prSet presAssocID="{9AD8C7B7-FAB0-4DA1-9CE4-668F383720F2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5EFE786-280A-4B41-AE83-338AF4236DA3}" type="pres">
      <dgm:prSet presAssocID="{9AD8C7B7-FAB0-4DA1-9CE4-668F383720F2}" presName="matrix" presStyleCnt="0"/>
      <dgm:spPr/>
    </dgm:pt>
    <dgm:pt modelId="{BC0E4964-8255-4796-9F7D-BFF96834068B}" type="pres">
      <dgm:prSet presAssocID="{9AD8C7B7-FAB0-4DA1-9CE4-668F383720F2}" presName="tile1" presStyleLbl="node1" presStyleIdx="0" presStyleCnt="4"/>
      <dgm:spPr/>
    </dgm:pt>
    <dgm:pt modelId="{E3880BB9-71D9-4E23-9E5F-2F5100D6237D}" type="pres">
      <dgm:prSet presAssocID="{9AD8C7B7-FAB0-4DA1-9CE4-668F383720F2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71D7D7EE-17D3-4E94-AEF5-F59ADB51994B}" type="pres">
      <dgm:prSet presAssocID="{9AD8C7B7-FAB0-4DA1-9CE4-668F383720F2}" presName="tile2" presStyleLbl="node1" presStyleIdx="1" presStyleCnt="4"/>
      <dgm:spPr/>
    </dgm:pt>
    <dgm:pt modelId="{77CBFB23-6925-4AEA-A6D5-7654DFB82833}" type="pres">
      <dgm:prSet presAssocID="{9AD8C7B7-FAB0-4DA1-9CE4-668F383720F2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4B22BFC9-E378-44B9-8295-517054AC45F9}" type="pres">
      <dgm:prSet presAssocID="{9AD8C7B7-FAB0-4DA1-9CE4-668F383720F2}" presName="tile3" presStyleLbl="node1" presStyleIdx="2" presStyleCnt="4"/>
      <dgm:spPr/>
    </dgm:pt>
    <dgm:pt modelId="{C7D98C09-8A68-4FCB-92C0-1EE87F9510A9}" type="pres">
      <dgm:prSet presAssocID="{9AD8C7B7-FAB0-4DA1-9CE4-668F383720F2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0F02484C-6CA1-4191-A560-F991A8909CB4}" type="pres">
      <dgm:prSet presAssocID="{9AD8C7B7-FAB0-4DA1-9CE4-668F383720F2}" presName="tile4" presStyleLbl="node1" presStyleIdx="3" presStyleCnt="4" custLinFactNeighborY="0"/>
      <dgm:spPr/>
    </dgm:pt>
    <dgm:pt modelId="{D705A32E-FE34-4C5C-BC0D-92237CA77594}" type="pres">
      <dgm:prSet presAssocID="{9AD8C7B7-FAB0-4DA1-9CE4-668F383720F2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A5C51F7B-10F2-43E1-AAE6-B7237DBD341C}" type="pres">
      <dgm:prSet presAssocID="{9AD8C7B7-FAB0-4DA1-9CE4-668F383720F2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8674FF03-0916-48F9-B44A-C1A711E48F4F}" type="presOf" srcId="{9AD8C7B7-FAB0-4DA1-9CE4-668F383720F2}" destId="{12602384-64D3-4F20-915D-DF82FA15D336}" srcOrd="0" destOrd="0" presId="urn:microsoft.com/office/officeart/2005/8/layout/matrix1"/>
    <dgm:cxn modelId="{7FEE300D-BBAF-4C0A-BEEB-89A9CCCE349C}" type="presOf" srcId="{FE4A117C-BC9B-417E-95E6-43224D002B15}" destId="{D705A32E-FE34-4C5C-BC0D-92237CA77594}" srcOrd="1" destOrd="0" presId="urn:microsoft.com/office/officeart/2005/8/layout/matrix1"/>
    <dgm:cxn modelId="{FD5ED920-0843-41F8-B617-3AB74BD368C6}" type="presOf" srcId="{9F315B43-E693-4143-A51B-8D0874BE5D05}" destId="{A5C51F7B-10F2-43E1-AAE6-B7237DBD341C}" srcOrd="0" destOrd="0" presId="urn:microsoft.com/office/officeart/2005/8/layout/matrix1"/>
    <dgm:cxn modelId="{9756793D-1F2B-4175-BC32-EB504632C24B}" type="presOf" srcId="{D60ECF6C-0847-476C-AFCE-621F16AD941B}" destId="{4B22BFC9-E378-44B9-8295-517054AC45F9}" srcOrd="0" destOrd="0" presId="urn:microsoft.com/office/officeart/2005/8/layout/matrix1"/>
    <dgm:cxn modelId="{002CCC47-79A4-4D4E-B729-7354C4A95084}" type="presOf" srcId="{D61B584C-26F3-4AD6-9414-B1508BDEC517}" destId="{BC0E4964-8255-4796-9F7D-BFF96834068B}" srcOrd="0" destOrd="0" presId="urn:microsoft.com/office/officeart/2005/8/layout/matrix1"/>
    <dgm:cxn modelId="{4999984F-A067-45EB-ADB1-23718964CCEA}" type="presOf" srcId="{FE4A117C-BC9B-417E-95E6-43224D002B15}" destId="{0F02484C-6CA1-4191-A560-F991A8909CB4}" srcOrd="0" destOrd="0" presId="urn:microsoft.com/office/officeart/2005/8/layout/matrix1"/>
    <dgm:cxn modelId="{52DA8A7B-1613-4099-A27D-84F54CA32EAF}" type="presOf" srcId="{D60ECF6C-0847-476C-AFCE-621F16AD941B}" destId="{C7D98C09-8A68-4FCB-92C0-1EE87F9510A9}" srcOrd="1" destOrd="0" presId="urn:microsoft.com/office/officeart/2005/8/layout/matrix1"/>
    <dgm:cxn modelId="{5B10E494-2F67-4D11-9EC1-0EB373C60016}" type="presOf" srcId="{1822147F-8D06-46A9-BF61-8C3751594B5A}" destId="{71D7D7EE-17D3-4E94-AEF5-F59ADB51994B}" srcOrd="0" destOrd="0" presId="urn:microsoft.com/office/officeart/2005/8/layout/matrix1"/>
    <dgm:cxn modelId="{1F0650AA-B311-41EA-8336-81E18F0712AC}" srcId="{9F315B43-E693-4143-A51B-8D0874BE5D05}" destId="{D60ECF6C-0847-476C-AFCE-621F16AD941B}" srcOrd="2" destOrd="0" parTransId="{7887DD01-4231-48B9-97B6-8CFFB2F7D419}" sibTransId="{93C1EF97-748A-43EB-BB78-BE210FDDE859}"/>
    <dgm:cxn modelId="{8D3F83AB-3B14-4C31-B41F-6A34B9690501}" srcId="{9F315B43-E693-4143-A51B-8D0874BE5D05}" destId="{D61B584C-26F3-4AD6-9414-B1508BDEC517}" srcOrd="0" destOrd="0" parTransId="{E1D4028B-3DDE-4FB2-B49C-D68EFD4E3160}" sibTransId="{8ADFA1BD-8BF0-46C8-AC8C-ACDEB324EA61}"/>
    <dgm:cxn modelId="{B61C85B3-9130-4A83-8514-45ACC50FA3EA}" type="presOf" srcId="{1822147F-8D06-46A9-BF61-8C3751594B5A}" destId="{77CBFB23-6925-4AEA-A6D5-7654DFB82833}" srcOrd="1" destOrd="0" presId="urn:microsoft.com/office/officeart/2005/8/layout/matrix1"/>
    <dgm:cxn modelId="{03AAA7B9-1DD3-4620-B0E2-8E78CFEE5127}" type="presOf" srcId="{D61B584C-26F3-4AD6-9414-B1508BDEC517}" destId="{E3880BB9-71D9-4E23-9E5F-2F5100D6237D}" srcOrd="1" destOrd="0" presId="urn:microsoft.com/office/officeart/2005/8/layout/matrix1"/>
    <dgm:cxn modelId="{3721DAC2-E2F4-44D9-9084-232BA7CB8833}" srcId="{9F315B43-E693-4143-A51B-8D0874BE5D05}" destId="{1822147F-8D06-46A9-BF61-8C3751594B5A}" srcOrd="1" destOrd="0" parTransId="{DAF99437-850C-43EB-8749-B26F4A407677}" sibTransId="{B9D6FC76-DD04-4329-8224-38730F058D32}"/>
    <dgm:cxn modelId="{65154EEC-8647-4F66-AAAC-6E08C935743D}" srcId="{9F315B43-E693-4143-A51B-8D0874BE5D05}" destId="{FE4A117C-BC9B-417E-95E6-43224D002B15}" srcOrd="3" destOrd="0" parTransId="{6ACCEAAA-2603-4570-A360-2E19F9EF8353}" sibTransId="{6238B216-51CE-4E0F-BA9A-25D1354C0FF6}"/>
    <dgm:cxn modelId="{17496AEE-B715-4316-87B4-B4E4DDC8C8AE}" srcId="{9AD8C7B7-FAB0-4DA1-9CE4-668F383720F2}" destId="{9F315B43-E693-4143-A51B-8D0874BE5D05}" srcOrd="0" destOrd="0" parTransId="{7859EAA3-9CD4-4D9E-A052-1D05754733C6}" sibTransId="{F9682B5B-0754-4240-BC52-0479B0D46863}"/>
    <dgm:cxn modelId="{AF6055E8-D9E2-4420-B5C5-202C0C20A5E8}" type="presParOf" srcId="{12602384-64D3-4F20-915D-DF82FA15D336}" destId="{D5EFE786-280A-4B41-AE83-338AF4236DA3}" srcOrd="0" destOrd="0" presId="urn:microsoft.com/office/officeart/2005/8/layout/matrix1"/>
    <dgm:cxn modelId="{1F524617-AAE6-4DE2-96FD-F0941AB99AD2}" type="presParOf" srcId="{D5EFE786-280A-4B41-AE83-338AF4236DA3}" destId="{BC0E4964-8255-4796-9F7D-BFF96834068B}" srcOrd="0" destOrd="0" presId="urn:microsoft.com/office/officeart/2005/8/layout/matrix1"/>
    <dgm:cxn modelId="{A8D5CFBC-7EB9-40EB-837F-C48B1EE406A1}" type="presParOf" srcId="{D5EFE786-280A-4B41-AE83-338AF4236DA3}" destId="{E3880BB9-71D9-4E23-9E5F-2F5100D6237D}" srcOrd="1" destOrd="0" presId="urn:microsoft.com/office/officeart/2005/8/layout/matrix1"/>
    <dgm:cxn modelId="{9600626D-5D00-446F-90B5-28570835F308}" type="presParOf" srcId="{D5EFE786-280A-4B41-AE83-338AF4236DA3}" destId="{71D7D7EE-17D3-4E94-AEF5-F59ADB51994B}" srcOrd="2" destOrd="0" presId="urn:microsoft.com/office/officeart/2005/8/layout/matrix1"/>
    <dgm:cxn modelId="{DE2D8961-8B05-45F0-A282-B457A562F2DB}" type="presParOf" srcId="{D5EFE786-280A-4B41-AE83-338AF4236DA3}" destId="{77CBFB23-6925-4AEA-A6D5-7654DFB82833}" srcOrd="3" destOrd="0" presId="urn:microsoft.com/office/officeart/2005/8/layout/matrix1"/>
    <dgm:cxn modelId="{246F01D6-4E29-41D6-A407-59B8ACAAD826}" type="presParOf" srcId="{D5EFE786-280A-4B41-AE83-338AF4236DA3}" destId="{4B22BFC9-E378-44B9-8295-517054AC45F9}" srcOrd="4" destOrd="0" presId="urn:microsoft.com/office/officeart/2005/8/layout/matrix1"/>
    <dgm:cxn modelId="{E26C3325-5B30-4960-B70A-55E7A9EB92EE}" type="presParOf" srcId="{D5EFE786-280A-4B41-AE83-338AF4236DA3}" destId="{C7D98C09-8A68-4FCB-92C0-1EE87F9510A9}" srcOrd="5" destOrd="0" presId="urn:microsoft.com/office/officeart/2005/8/layout/matrix1"/>
    <dgm:cxn modelId="{E1E94E1E-DB30-456C-8BF5-1EAA927843D0}" type="presParOf" srcId="{D5EFE786-280A-4B41-AE83-338AF4236DA3}" destId="{0F02484C-6CA1-4191-A560-F991A8909CB4}" srcOrd="6" destOrd="0" presId="urn:microsoft.com/office/officeart/2005/8/layout/matrix1"/>
    <dgm:cxn modelId="{EF888D9F-8524-4428-A0B0-8D29E5B6D6C9}" type="presParOf" srcId="{D5EFE786-280A-4B41-AE83-338AF4236DA3}" destId="{D705A32E-FE34-4C5C-BC0D-92237CA77594}" srcOrd="7" destOrd="0" presId="urn:microsoft.com/office/officeart/2005/8/layout/matrix1"/>
    <dgm:cxn modelId="{2F6878A3-A186-4BD4-ACED-9C7BB32E7B69}" type="presParOf" srcId="{12602384-64D3-4F20-915D-DF82FA15D336}" destId="{A5C51F7B-10F2-43E1-AAE6-B7237DBD341C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7AFE6F6-056A-4173-949B-3375AD38DFF0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97B60CF4-A586-4648-924C-B6C0A306E571}">
      <dgm:prSet phldrT="[Texto]" custT="1"/>
      <dgm:spPr/>
      <dgm:t>
        <a:bodyPr/>
        <a:lstStyle/>
        <a:p>
          <a:r>
            <a:rPr lang="es-MX" sz="2400" b="1" dirty="0">
              <a:sym typeface="Wingdings" panose="05000000000000000000" pitchFamily="2" charset="2"/>
            </a:rPr>
            <a:t>Documentación Legislativa</a:t>
          </a:r>
        </a:p>
        <a:p>
          <a:r>
            <a:rPr lang="es-MX" sz="2400" b="1" dirty="0">
              <a:sym typeface="Wingdings" panose="05000000000000000000" pitchFamily="2" charset="2"/>
            </a:rPr>
            <a:t> 87.8</a:t>
          </a:r>
          <a:endParaRPr lang="es-MX" sz="2400" b="1" dirty="0"/>
        </a:p>
      </dgm:t>
    </dgm:pt>
    <dgm:pt modelId="{5BDBDB1A-E379-4EEC-8431-F9AEECF7596B}" type="parTrans" cxnId="{08979D8F-3C72-434D-B0A4-B364288A1C52}">
      <dgm:prSet/>
      <dgm:spPr/>
      <dgm:t>
        <a:bodyPr/>
        <a:lstStyle/>
        <a:p>
          <a:endParaRPr lang="es-MX"/>
        </a:p>
      </dgm:t>
    </dgm:pt>
    <dgm:pt modelId="{417D94A6-F2AE-4436-9F30-23FB6A49B6EC}" type="sibTrans" cxnId="{08979D8F-3C72-434D-B0A4-B364288A1C52}">
      <dgm:prSet/>
      <dgm:spPr/>
      <dgm:t>
        <a:bodyPr/>
        <a:lstStyle/>
        <a:p>
          <a:endParaRPr lang="es-MX"/>
        </a:p>
      </dgm:t>
    </dgm:pt>
    <dgm:pt modelId="{470B57D2-3EEB-42A6-8C00-300D257D0F92}">
      <dgm:prSet phldrT="[Texto]" custT="1"/>
      <dgm:spPr>
        <a:solidFill>
          <a:srgbClr val="048E87"/>
        </a:solidFill>
      </dgm:spPr>
      <dgm:t>
        <a:bodyPr/>
        <a:lstStyle/>
        <a:p>
          <a:r>
            <a:rPr lang="es-MX" sz="3200" dirty="0"/>
            <a:t>Actualización de la legislación vigente</a:t>
          </a:r>
        </a:p>
      </dgm:t>
    </dgm:pt>
    <dgm:pt modelId="{AE595958-0543-4D4A-A726-1A91C03B3F54}" type="parTrans" cxnId="{4B00ED7B-C002-4756-A9BA-8EBA98328C28}">
      <dgm:prSet/>
      <dgm:spPr/>
      <dgm:t>
        <a:bodyPr/>
        <a:lstStyle/>
        <a:p>
          <a:endParaRPr lang="es-MX"/>
        </a:p>
      </dgm:t>
    </dgm:pt>
    <dgm:pt modelId="{2BE22D09-BC13-4317-B9E5-817F3BAE11BD}" type="sibTrans" cxnId="{4B00ED7B-C002-4756-A9BA-8EBA98328C28}">
      <dgm:prSet/>
      <dgm:spPr/>
      <dgm:t>
        <a:bodyPr/>
        <a:lstStyle/>
        <a:p>
          <a:endParaRPr lang="es-MX"/>
        </a:p>
      </dgm:t>
    </dgm:pt>
    <dgm:pt modelId="{097B2FF8-017B-4629-8BA3-0CB5C77C8BAC}">
      <dgm:prSet phldrT="[Texto]" custT="1"/>
      <dgm:spPr>
        <a:solidFill>
          <a:srgbClr val="048E87"/>
        </a:solidFill>
      </dgm:spPr>
      <dgm:t>
        <a:bodyPr/>
        <a:lstStyle/>
        <a:p>
          <a:r>
            <a:rPr lang="es-MX" sz="3200" dirty="0"/>
            <a:t>Versiones estenográficas de las sesiones</a:t>
          </a:r>
        </a:p>
      </dgm:t>
    </dgm:pt>
    <dgm:pt modelId="{237FBF88-9A6B-4A9E-8281-ECA4E6336C11}" type="parTrans" cxnId="{A2E0BDAA-45C6-42FB-8E86-008F206D24E7}">
      <dgm:prSet/>
      <dgm:spPr/>
      <dgm:t>
        <a:bodyPr/>
        <a:lstStyle/>
        <a:p>
          <a:endParaRPr lang="es-MX"/>
        </a:p>
      </dgm:t>
    </dgm:pt>
    <dgm:pt modelId="{29D89264-3CA0-42C9-9E1D-2F1FF9FA29B8}" type="sibTrans" cxnId="{A2E0BDAA-45C6-42FB-8E86-008F206D24E7}">
      <dgm:prSet/>
      <dgm:spPr/>
      <dgm:t>
        <a:bodyPr/>
        <a:lstStyle/>
        <a:p>
          <a:endParaRPr lang="es-MX"/>
        </a:p>
      </dgm:t>
    </dgm:pt>
    <dgm:pt modelId="{4F2946F3-7E76-409D-B08C-77B314C0222A}">
      <dgm:prSet phldrT="[Texto]" custT="1"/>
      <dgm:spPr>
        <a:solidFill>
          <a:srgbClr val="048E87"/>
        </a:solidFill>
      </dgm:spPr>
      <dgm:t>
        <a:bodyPr/>
        <a:lstStyle/>
        <a:p>
          <a:r>
            <a:rPr lang="es-MX" sz="3200" dirty="0"/>
            <a:t>Gaceta Legislativa y Diario de Debates</a:t>
          </a:r>
        </a:p>
      </dgm:t>
    </dgm:pt>
    <dgm:pt modelId="{2F977CE4-A92D-43B2-8BF0-B68C6E4FD275}" type="parTrans" cxnId="{9FB890BD-D5E0-4CA2-9548-A72820CFB4F5}">
      <dgm:prSet/>
      <dgm:spPr/>
      <dgm:t>
        <a:bodyPr/>
        <a:lstStyle/>
        <a:p>
          <a:endParaRPr lang="es-MX"/>
        </a:p>
      </dgm:t>
    </dgm:pt>
    <dgm:pt modelId="{5CCB4773-FCB4-4830-9EA4-B99B3D089221}" type="sibTrans" cxnId="{9FB890BD-D5E0-4CA2-9548-A72820CFB4F5}">
      <dgm:prSet/>
      <dgm:spPr/>
      <dgm:t>
        <a:bodyPr/>
        <a:lstStyle/>
        <a:p>
          <a:endParaRPr lang="es-MX"/>
        </a:p>
      </dgm:t>
    </dgm:pt>
    <dgm:pt modelId="{7F38C836-B4B5-409F-869A-62FAF15C3D92}">
      <dgm:prSet phldrT="[Texto]" custT="1"/>
      <dgm:spPr>
        <a:solidFill>
          <a:srgbClr val="048E87"/>
        </a:solidFill>
      </dgm:spPr>
      <dgm:t>
        <a:bodyPr/>
        <a:lstStyle/>
        <a:p>
          <a:r>
            <a:rPr lang="es-MX" sz="3200" dirty="0"/>
            <a:t>Actas y resoluciones de las Comisiones</a:t>
          </a:r>
        </a:p>
      </dgm:t>
    </dgm:pt>
    <dgm:pt modelId="{FF05681F-A102-4322-85F1-62F8D6E2C569}" type="parTrans" cxnId="{568AF9FE-876F-4765-BBF6-9BB972D507A1}">
      <dgm:prSet/>
      <dgm:spPr/>
      <dgm:t>
        <a:bodyPr/>
        <a:lstStyle/>
        <a:p>
          <a:endParaRPr lang="es-MX"/>
        </a:p>
      </dgm:t>
    </dgm:pt>
    <dgm:pt modelId="{BFF756EE-5B75-42DE-BD81-EE317B384BB8}" type="sibTrans" cxnId="{568AF9FE-876F-4765-BBF6-9BB972D507A1}">
      <dgm:prSet/>
      <dgm:spPr/>
      <dgm:t>
        <a:bodyPr/>
        <a:lstStyle/>
        <a:p>
          <a:endParaRPr lang="es-MX"/>
        </a:p>
      </dgm:t>
    </dgm:pt>
    <dgm:pt modelId="{50176DAF-2E56-4D9D-829B-73F304A69EBD}" type="pres">
      <dgm:prSet presAssocID="{37AFE6F6-056A-4173-949B-3375AD38DFF0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99CD849-B779-419F-B517-B00CCB3A3E75}" type="pres">
      <dgm:prSet presAssocID="{37AFE6F6-056A-4173-949B-3375AD38DFF0}" presName="matrix" presStyleCnt="0"/>
      <dgm:spPr/>
    </dgm:pt>
    <dgm:pt modelId="{95E43B28-5CBE-4D63-A048-61228E157FA5}" type="pres">
      <dgm:prSet presAssocID="{37AFE6F6-056A-4173-949B-3375AD38DFF0}" presName="tile1" presStyleLbl="node1" presStyleIdx="0" presStyleCnt="4"/>
      <dgm:spPr/>
    </dgm:pt>
    <dgm:pt modelId="{CEEEE7E8-66DD-405A-BA72-402618551942}" type="pres">
      <dgm:prSet presAssocID="{37AFE6F6-056A-4173-949B-3375AD38DFF0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6B7EF3DD-43BD-4CA1-853A-E030433D0C7C}" type="pres">
      <dgm:prSet presAssocID="{37AFE6F6-056A-4173-949B-3375AD38DFF0}" presName="tile2" presStyleLbl="node1" presStyleIdx="1" presStyleCnt="4" custLinFactNeighborY="-1218"/>
      <dgm:spPr/>
    </dgm:pt>
    <dgm:pt modelId="{C7492F9F-BB4C-47F7-B0D1-0752427D52EE}" type="pres">
      <dgm:prSet presAssocID="{37AFE6F6-056A-4173-949B-3375AD38DFF0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62766F56-9264-4A4D-8C11-598FCE48F96D}" type="pres">
      <dgm:prSet presAssocID="{37AFE6F6-056A-4173-949B-3375AD38DFF0}" presName="tile3" presStyleLbl="node1" presStyleIdx="2" presStyleCnt="4"/>
      <dgm:spPr/>
    </dgm:pt>
    <dgm:pt modelId="{11BA1D9E-20C7-4CD1-9DCB-D4238011E836}" type="pres">
      <dgm:prSet presAssocID="{37AFE6F6-056A-4173-949B-3375AD38DFF0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8B955489-FA53-4A53-BB44-59734FCF0012}" type="pres">
      <dgm:prSet presAssocID="{37AFE6F6-056A-4173-949B-3375AD38DFF0}" presName="tile4" presStyleLbl="node1" presStyleIdx="3" presStyleCnt="4"/>
      <dgm:spPr/>
    </dgm:pt>
    <dgm:pt modelId="{900ABC37-A85C-4216-A86A-0C8EA5ECFA61}" type="pres">
      <dgm:prSet presAssocID="{37AFE6F6-056A-4173-949B-3375AD38DFF0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79E3763C-C9B1-438B-9C64-4AB1677E2B11}" type="pres">
      <dgm:prSet presAssocID="{37AFE6F6-056A-4173-949B-3375AD38DFF0}" presName="centerTile" presStyleLbl="fgShp" presStyleIdx="0" presStyleCnt="1" custScaleX="110771">
        <dgm:presLayoutVars>
          <dgm:chMax val="0"/>
          <dgm:chPref val="0"/>
        </dgm:presLayoutVars>
      </dgm:prSet>
      <dgm:spPr/>
    </dgm:pt>
  </dgm:ptLst>
  <dgm:cxnLst>
    <dgm:cxn modelId="{04FCB22D-2789-4FB6-9659-B429A0177DC7}" type="presOf" srcId="{4F2946F3-7E76-409D-B08C-77B314C0222A}" destId="{62766F56-9264-4A4D-8C11-598FCE48F96D}" srcOrd="0" destOrd="0" presId="urn:microsoft.com/office/officeart/2005/8/layout/matrix1"/>
    <dgm:cxn modelId="{9FAE7C30-1AFA-4C0A-87F4-3997693F85F9}" type="presOf" srcId="{7F38C836-B4B5-409F-869A-62FAF15C3D92}" destId="{8B955489-FA53-4A53-BB44-59734FCF0012}" srcOrd="0" destOrd="0" presId="urn:microsoft.com/office/officeart/2005/8/layout/matrix1"/>
    <dgm:cxn modelId="{800D4969-827F-44BA-8A9B-29386CB7F628}" type="presOf" srcId="{4F2946F3-7E76-409D-B08C-77B314C0222A}" destId="{11BA1D9E-20C7-4CD1-9DCB-D4238011E836}" srcOrd="1" destOrd="0" presId="urn:microsoft.com/office/officeart/2005/8/layout/matrix1"/>
    <dgm:cxn modelId="{2BA5816C-CF91-4945-8ACB-53DE252031A0}" type="presOf" srcId="{470B57D2-3EEB-42A6-8C00-300D257D0F92}" destId="{95E43B28-5CBE-4D63-A048-61228E157FA5}" srcOrd="0" destOrd="0" presId="urn:microsoft.com/office/officeart/2005/8/layout/matrix1"/>
    <dgm:cxn modelId="{70A7A871-A28B-4FCD-8257-34564C4CD96E}" type="presOf" srcId="{470B57D2-3EEB-42A6-8C00-300D257D0F92}" destId="{CEEEE7E8-66DD-405A-BA72-402618551942}" srcOrd="1" destOrd="0" presId="urn:microsoft.com/office/officeart/2005/8/layout/matrix1"/>
    <dgm:cxn modelId="{5809AD78-4A5F-43D8-9AB7-06E72E3F7F0E}" type="presOf" srcId="{7F38C836-B4B5-409F-869A-62FAF15C3D92}" destId="{900ABC37-A85C-4216-A86A-0C8EA5ECFA61}" srcOrd="1" destOrd="0" presId="urn:microsoft.com/office/officeart/2005/8/layout/matrix1"/>
    <dgm:cxn modelId="{4B00ED7B-C002-4756-A9BA-8EBA98328C28}" srcId="{97B60CF4-A586-4648-924C-B6C0A306E571}" destId="{470B57D2-3EEB-42A6-8C00-300D257D0F92}" srcOrd="0" destOrd="0" parTransId="{AE595958-0543-4D4A-A726-1A91C03B3F54}" sibTransId="{2BE22D09-BC13-4317-B9E5-817F3BAE11BD}"/>
    <dgm:cxn modelId="{08979D8F-3C72-434D-B0A4-B364288A1C52}" srcId="{37AFE6F6-056A-4173-949B-3375AD38DFF0}" destId="{97B60CF4-A586-4648-924C-B6C0A306E571}" srcOrd="0" destOrd="0" parTransId="{5BDBDB1A-E379-4EEC-8431-F9AEECF7596B}" sibTransId="{417D94A6-F2AE-4436-9F30-23FB6A49B6EC}"/>
    <dgm:cxn modelId="{F8509092-01CD-4AA5-B783-3C1F67A42049}" type="presOf" srcId="{097B2FF8-017B-4629-8BA3-0CB5C77C8BAC}" destId="{C7492F9F-BB4C-47F7-B0D1-0752427D52EE}" srcOrd="1" destOrd="0" presId="urn:microsoft.com/office/officeart/2005/8/layout/matrix1"/>
    <dgm:cxn modelId="{B3E1D49A-A811-4C32-9378-F13AE255E781}" type="presOf" srcId="{097B2FF8-017B-4629-8BA3-0CB5C77C8BAC}" destId="{6B7EF3DD-43BD-4CA1-853A-E030433D0C7C}" srcOrd="0" destOrd="0" presId="urn:microsoft.com/office/officeart/2005/8/layout/matrix1"/>
    <dgm:cxn modelId="{A2E0BDAA-45C6-42FB-8E86-008F206D24E7}" srcId="{97B60CF4-A586-4648-924C-B6C0A306E571}" destId="{097B2FF8-017B-4629-8BA3-0CB5C77C8BAC}" srcOrd="1" destOrd="0" parTransId="{237FBF88-9A6B-4A9E-8281-ECA4E6336C11}" sibTransId="{29D89264-3CA0-42C9-9E1D-2F1FF9FA29B8}"/>
    <dgm:cxn modelId="{A7AE38B1-95C9-4D23-A97A-731532A0C039}" type="presOf" srcId="{37AFE6F6-056A-4173-949B-3375AD38DFF0}" destId="{50176DAF-2E56-4D9D-829B-73F304A69EBD}" srcOrd="0" destOrd="0" presId="urn:microsoft.com/office/officeart/2005/8/layout/matrix1"/>
    <dgm:cxn modelId="{9FB890BD-D5E0-4CA2-9548-A72820CFB4F5}" srcId="{97B60CF4-A586-4648-924C-B6C0A306E571}" destId="{4F2946F3-7E76-409D-B08C-77B314C0222A}" srcOrd="2" destOrd="0" parTransId="{2F977CE4-A92D-43B2-8BF0-B68C6E4FD275}" sibTransId="{5CCB4773-FCB4-4830-9EA4-B99B3D089221}"/>
    <dgm:cxn modelId="{EDCF4DE4-FE50-4B60-9A72-D2D41EF1DABC}" type="presOf" srcId="{97B60CF4-A586-4648-924C-B6C0A306E571}" destId="{79E3763C-C9B1-438B-9C64-4AB1677E2B11}" srcOrd="0" destOrd="0" presId="urn:microsoft.com/office/officeart/2005/8/layout/matrix1"/>
    <dgm:cxn modelId="{568AF9FE-876F-4765-BBF6-9BB972D507A1}" srcId="{97B60CF4-A586-4648-924C-B6C0A306E571}" destId="{7F38C836-B4B5-409F-869A-62FAF15C3D92}" srcOrd="3" destOrd="0" parTransId="{FF05681F-A102-4322-85F1-62F8D6E2C569}" sibTransId="{BFF756EE-5B75-42DE-BD81-EE317B384BB8}"/>
    <dgm:cxn modelId="{7F22785C-FC6F-4616-BD7A-F901DEC5A0EC}" type="presParOf" srcId="{50176DAF-2E56-4D9D-829B-73F304A69EBD}" destId="{799CD849-B779-419F-B517-B00CCB3A3E75}" srcOrd="0" destOrd="0" presId="urn:microsoft.com/office/officeart/2005/8/layout/matrix1"/>
    <dgm:cxn modelId="{B8B5D108-8B9F-4A7C-B432-7DECA6C5438C}" type="presParOf" srcId="{799CD849-B779-419F-B517-B00CCB3A3E75}" destId="{95E43B28-5CBE-4D63-A048-61228E157FA5}" srcOrd="0" destOrd="0" presId="urn:microsoft.com/office/officeart/2005/8/layout/matrix1"/>
    <dgm:cxn modelId="{6FCEF234-237E-4C64-AFF0-382A421AB78F}" type="presParOf" srcId="{799CD849-B779-419F-B517-B00CCB3A3E75}" destId="{CEEEE7E8-66DD-405A-BA72-402618551942}" srcOrd="1" destOrd="0" presId="urn:microsoft.com/office/officeart/2005/8/layout/matrix1"/>
    <dgm:cxn modelId="{4CF73346-E713-41ED-BC6B-A26C5FC3618A}" type="presParOf" srcId="{799CD849-B779-419F-B517-B00CCB3A3E75}" destId="{6B7EF3DD-43BD-4CA1-853A-E030433D0C7C}" srcOrd="2" destOrd="0" presId="urn:microsoft.com/office/officeart/2005/8/layout/matrix1"/>
    <dgm:cxn modelId="{9A4DDFA6-0304-430C-B0D1-77C7A65F8F80}" type="presParOf" srcId="{799CD849-B779-419F-B517-B00CCB3A3E75}" destId="{C7492F9F-BB4C-47F7-B0D1-0752427D52EE}" srcOrd="3" destOrd="0" presId="urn:microsoft.com/office/officeart/2005/8/layout/matrix1"/>
    <dgm:cxn modelId="{F4A1712E-7884-4731-948D-53EC07CE8FA3}" type="presParOf" srcId="{799CD849-B779-419F-B517-B00CCB3A3E75}" destId="{62766F56-9264-4A4D-8C11-598FCE48F96D}" srcOrd="4" destOrd="0" presId="urn:microsoft.com/office/officeart/2005/8/layout/matrix1"/>
    <dgm:cxn modelId="{552CF923-E24B-49F0-A6D4-6D5965B50190}" type="presParOf" srcId="{799CD849-B779-419F-B517-B00CCB3A3E75}" destId="{11BA1D9E-20C7-4CD1-9DCB-D4238011E836}" srcOrd="5" destOrd="0" presId="urn:microsoft.com/office/officeart/2005/8/layout/matrix1"/>
    <dgm:cxn modelId="{3EB115F1-0D0F-4D97-BFBC-FA1F6589FC5D}" type="presParOf" srcId="{799CD849-B779-419F-B517-B00CCB3A3E75}" destId="{8B955489-FA53-4A53-BB44-59734FCF0012}" srcOrd="6" destOrd="0" presId="urn:microsoft.com/office/officeart/2005/8/layout/matrix1"/>
    <dgm:cxn modelId="{308A0460-8820-4012-8D3C-F3B8513157D6}" type="presParOf" srcId="{799CD849-B779-419F-B517-B00CCB3A3E75}" destId="{900ABC37-A85C-4216-A86A-0C8EA5ECFA61}" srcOrd="7" destOrd="0" presId="urn:microsoft.com/office/officeart/2005/8/layout/matrix1"/>
    <dgm:cxn modelId="{DF4A5638-3389-4375-A379-FC28B8035675}" type="presParOf" srcId="{50176DAF-2E56-4D9D-829B-73F304A69EBD}" destId="{79E3763C-C9B1-438B-9C64-4AB1677E2B11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959CD28-3335-4989-AF57-038B91EFE621}" type="doc">
      <dgm:prSet loTypeId="urn:microsoft.com/office/officeart/2005/8/layout/matrix1" loCatId="matrix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s-MX"/>
        </a:p>
      </dgm:t>
    </dgm:pt>
    <dgm:pt modelId="{BAC70E50-CE0F-45A9-A2B0-F8462FE62FA6}">
      <dgm:prSet phldrT="[Texto]"/>
      <dgm:spPr>
        <a:solidFill>
          <a:srgbClr val="FF0000"/>
        </a:solidFill>
      </dgm:spPr>
      <dgm:t>
        <a:bodyPr/>
        <a:lstStyle/>
        <a:p>
          <a:r>
            <a:rPr lang="es-MX" b="1" dirty="0"/>
            <a:t>Vinculación ciudadana </a:t>
          </a:r>
          <a:r>
            <a:rPr lang="es-MX" b="1" dirty="0">
              <a:sym typeface="Wingdings" panose="05000000000000000000" pitchFamily="2" charset="2"/>
            </a:rPr>
            <a:t> 45.5</a:t>
          </a:r>
          <a:endParaRPr lang="es-MX" b="1" dirty="0"/>
        </a:p>
      </dgm:t>
    </dgm:pt>
    <dgm:pt modelId="{4A9209D7-D5C5-4697-AD27-C43F0EB98FAB}" type="parTrans" cxnId="{F1E83777-F7BD-41EB-B88C-5EB943C09B8B}">
      <dgm:prSet/>
      <dgm:spPr/>
      <dgm:t>
        <a:bodyPr/>
        <a:lstStyle/>
        <a:p>
          <a:endParaRPr lang="es-MX"/>
        </a:p>
      </dgm:t>
    </dgm:pt>
    <dgm:pt modelId="{05920492-7BAB-4CD7-AEF8-CA4865A31C28}" type="sibTrans" cxnId="{F1E83777-F7BD-41EB-B88C-5EB943C09B8B}">
      <dgm:prSet/>
      <dgm:spPr/>
      <dgm:t>
        <a:bodyPr/>
        <a:lstStyle/>
        <a:p>
          <a:endParaRPr lang="es-MX"/>
        </a:p>
      </dgm:t>
    </dgm:pt>
    <dgm:pt modelId="{9DF5A17B-7683-4148-B42D-E083C2DD1DCE}">
      <dgm:prSet phldrT="[Texto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s-MX" dirty="0"/>
            <a:t>Se adolece de órgano ciudadano que vigile al Congreso</a:t>
          </a:r>
        </a:p>
      </dgm:t>
    </dgm:pt>
    <dgm:pt modelId="{869D5838-A855-45A7-91EB-7A9AC3AE3E3D}" type="parTrans" cxnId="{631D1D4F-E04C-4D62-A35C-6CCAD76C7E94}">
      <dgm:prSet/>
      <dgm:spPr/>
      <dgm:t>
        <a:bodyPr/>
        <a:lstStyle/>
        <a:p>
          <a:endParaRPr lang="es-MX"/>
        </a:p>
      </dgm:t>
    </dgm:pt>
    <dgm:pt modelId="{7CE2CBE5-0E87-43C5-9790-ED87360E9377}" type="sibTrans" cxnId="{631D1D4F-E04C-4D62-A35C-6CCAD76C7E94}">
      <dgm:prSet/>
      <dgm:spPr/>
      <dgm:t>
        <a:bodyPr/>
        <a:lstStyle/>
        <a:p>
          <a:endParaRPr lang="es-MX"/>
        </a:p>
      </dgm:t>
    </dgm:pt>
    <dgm:pt modelId="{390C24BA-CDBA-45B6-B7E3-54E202F16186}">
      <dgm:prSet phldrT="[Texto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s-MX" dirty="0"/>
            <a:t>Faltan mecanismos para que recomendaciones de ciudadanos sean vinculantes</a:t>
          </a:r>
        </a:p>
      </dgm:t>
    </dgm:pt>
    <dgm:pt modelId="{77BBA3C2-0B6C-4321-B7BB-AF82670A06B6}" type="parTrans" cxnId="{DF003FCC-64F4-48FF-854B-D04DA43E8B68}">
      <dgm:prSet/>
      <dgm:spPr/>
      <dgm:t>
        <a:bodyPr/>
        <a:lstStyle/>
        <a:p>
          <a:endParaRPr lang="es-MX"/>
        </a:p>
      </dgm:t>
    </dgm:pt>
    <dgm:pt modelId="{00FF05FF-7AA3-4BD8-9804-CB60113435D9}" type="sibTrans" cxnId="{DF003FCC-64F4-48FF-854B-D04DA43E8B68}">
      <dgm:prSet/>
      <dgm:spPr/>
      <dgm:t>
        <a:bodyPr/>
        <a:lstStyle/>
        <a:p>
          <a:endParaRPr lang="es-MX"/>
        </a:p>
      </dgm:t>
    </dgm:pt>
    <dgm:pt modelId="{B9440363-C014-4895-970D-F1350CD5BEE9}">
      <dgm:prSet phldrT="[Texto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s-MX" dirty="0"/>
            <a:t>La información del Congreso no se ha traducido en lengua indígena </a:t>
          </a:r>
        </a:p>
      </dgm:t>
    </dgm:pt>
    <dgm:pt modelId="{456D8594-8B29-435F-B93F-256F9A0529A0}" type="parTrans" cxnId="{35593D33-1E66-4EA4-BF1D-6D7D4F70ACAF}">
      <dgm:prSet/>
      <dgm:spPr/>
      <dgm:t>
        <a:bodyPr/>
        <a:lstStyle/>
        <a:p>
          <a:endParaRPr lang="es-MX"/>
        </a:p>
      </dgm:t>
    </dgm:pt>
    <dgm:pt modelId="{9D2A9C2E-2F04-4C16-A748-DEE32EB63880}" type="sibTrans" cxnId="{35593D33-1E66-4EA4-BF1D-6D7D4F70ACAF}">
      <dgm:prSet/>
      <dgm:spPr/>
      <dgm:t>
        <a:bodyPr/>
        <a:lstStyle/>
        <a:p>
          <a:endParaRPr lang="es-MX"/>
        </a:p>
      </dgm:t>
    </dgm:pt>
    <dgm:pt modelId="{4E6DCEFC-F405-47B6-A034-53465D158CC8}">
      <dgm:prSet phldrT="[Texto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s-MX" b="0" i="0" u="none" dirty="0"/>
            <a:t>Oficina y nombre de responsables de atención a grupos indígenas</a:t>
          </a:r>
          <a:endParaRPr lang="es-MX" dirty="0"/>
        </a:p>
      </dgm:t>
    </dgm:pt>
    <dgm:pt modelId="{A4358263-4709-4CC6-8611-D9E9ADEB7084}" type="parTrans" cxnId="{355F0A2C-A0B9-4451-B450-98C74E29400C}">
      <dgm:prSet/>
      <dgm:spPr/>
      <dgm:t>
        <a:bodyPr/>
        <a:lstStyle/>
        <a:p>
          <a:endParaRPr lang="es-MX"/>
        </a:p>
      </dgm:t>
    </dgm:pt>
    <dgm:pt modelId="{C7BEDFC2-03EE-49F9-8520-8697BDC3DCE5}" type="sibTrans" cxnId="{355F0A2C-A0B9-4451-B450-98C74E29400C}">
      <dgm:prSet/>
      <dgm:spPr/>
      <dgm:t>
        <a:bodyPr/>
        <a:lstStyle/>
        <a:p>
          <a:endParaRPr lang="es-MX"/>
        </a:p>
      </dgm:t>
    </dgm:pt>
    <dgm:pt modelId="{58376DFC-C619-4113-8E27-18FFE4B9D233}" type="pres">
      <dgm:prSet presAssocID="{C959CD28-3335-4989-AF57-038B91EFE621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BBD144A-81FE-487C-BF81-1BDF6011F04D}" type="pres">
      <dgm:prSet presAssocID="{C959CD28-3335-4989-AF57-038B91EFE621}" presName="matrix" presStyleCnt="0"/>
      <dgm:spPr/>
    </dgm:pt>
    <dgm:pt modelId="{D77CE44C-F085-408F-B91C-2E17010C7212}" type="pres">
      <dgm:prSet presAssocID="{C959CD28-3335-4989-AF57-038B91EFE621}" presName="tile1" presStyleLbl="node1" presStyleIdx="0" presStyleCnt="4"/>
      <dgm:spPr/>
    </dgm:pt>
    <dgm:pt modelId="{4486BEA9-A0D8-4770-840B-DB4A888E96D5}" type="pres">
      <dgm:prSet presAssocID="{C959CD28-3335-4989-AF57-038B91EFE62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B44C8216-ECA2-4AE7-ABE6-1960DAC7F1C8}" type="pres">
      <dgm:prSet presAssocID="{C959CD28-3335-4989-AF57-038B91EFE621}" presName="tile2" presStyleLbl="node1" presStyleIdx="1" presStyleCnt="4"/>
      <dgm:spPr/>
    </dgm:pt>
    <dgm:pt modelId="{6C3C965E-8F2C-4669-A948-EA95F55F9B0F}" type="pres">
      <dgm:prSet presAssocID="{C959CD28-3335-4989-AF57-038B91EFE62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96E78588-1FCF-4E8F-9CBD-9216C8A1DA2D}" type="pres">
      <dgm:prSet presAssocID="{C959CD28-3335-4989-AF57-038B91EFE621}" presName="tile3" presStyleLbl="node1" presStyleIdx="2" presStyleCnt="4"/>
      <dgm:spPr/>
    </dgm:pt>
    <dgm:pt modelId="{9E203BC5-8FA4-40B8-AD03-38D9A527E1A9}" type="pres">
      <dgm:prSet presAssocID="{C959CD28-3335-4989-AF57-038B91EFE62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112C3354-9DA5-48AD-BE36-0965F3CF4DF3}" type="pres">
      <dgm:prSet presAssocID="{C959CD28-3335-4989-AF57-038B91EFE621}" presName="tile4" presStyleLbl="node1" presStyleIdx="3" presStyleCnt="4"/>
      <dgm:spPr/>
    </dgm:pt>
    <dgm:pt modelId="{E229AB72-0153-43B3-90E4-50AFF31F65A7}" type="pres">
      <dgm:prSet presAssocID="{C959CD28-3335-4989-AF57-038B91EFE62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C47AA4E0-1857-4478-B101-576160858453}" type="pres">
      <dgm:prSet presAssocID="{C959CD28-3335-4989-AF57-038B91EFE621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F47C411D-2DEC-4C7D-A93B-6234C18E6476}" type="presOf" srcId="{390C24BA-CDBA-45B6-B7E3-54E202F16186}" destId="{B44C8216-ECA2-4AE7-ABE6-1960DAC7F1C8}" srcOrd="0" destOrd="0" presId="urn:microsoft.com/office/officeart/2005/8/layout/matrix1"/>
    <dgm:cxn modelId="{355F0A2C-A0B9-4451-B450-98C74E29400C}" srcId="{BAC70E50-CE0F-45A9-A2B0-F8462FE62FA6}" destId="{4E6DCEFC-F405-47B6-A034-53465D158CC8}" srcOrd="3" destOrd="0" parTransId="{A4358263-4709-4CC6-8611-D9E9ADEB7084}" sibTransId="{C7BEDFC2-03EE-49F9-8520-8697BDC3DCE5}"/>
    <dgm:cxn modelId="{35593D33-1E66-4EA4-BF1D-6D7D4F70ACAF}" srcId="{BAC70E50-CE0F-45A9-A2B0-F8462FE62FA6}" destId="{B9440363-C014-4895-970D-F1350CD5BEE9}" srcOrd="2" destOrd="0" parTransId="{456D8594-8B29-435F-B93F-256F9A0529A0}" sibTransId="{9D2A9C2E-2F04-4C16-A748-DEE32EB63880}"/>
    <dgm:cxn modelId="{20AC0834-A56D-4D74-9D9E-E04344371B61}" type="presOf" srcId="{C959CD28-3335-4989-AF57-038B91EFE621}" destId="{58376DFC-C619-4113-8E27-18FFE4B9D233}" srcOrd="0" destOrd="0" presId="urn:microsoft.com/office/officeart/2005/8/layout/matrix1"/>
    <dgm:cxn modelId="{081E583C-C481-48AC-8D26-55BEA0FE5103}" type="presOf" srcId="{BAC70E50-CE0F-45A9-A2B0-F8462FE62FA6}" destId="{C47AA4E0-1857-4478-B101-576160858453}" srcOrd="0" destOrd="0" presId="urn:microsoft.com/office/officeart/2005/8/layout/matrix1"/>
    <dgm:cxn modelId="{EBAC164F-42A1-447B-B9D1-26C9E8051E75}" type="presOf" srcId="{390C24BA-CDBA-45B6-B7E3-54E202F16186}" destId="{6C3C965E-8F2C-4669-A948-EA95F55F9B0F}" srcOrd="1" destOrd="0" presId="urn:microsoft.com/office/officeart/2005/8/layout/matrix1"/>
    <dgm:cxn modelId="{631D1D4F-E04C-4D62-A35C-6CCAD76C7E94}" srcId="{BAC70E50-CE0F-45A9-A2B0-F8462FE62FA6}" destId="{9DF5A17B-7683-4148-B42D-E083C2DD1DCE}" srcOrd="0" destOrd="0" parTransId="{869D5838-A855-45A7-91EB-7A9AC3AE3E3D}" sibTransId="{7CE2CBE5-0E87-43C5-9790-ED87360E9377}"/>
    <dgm:cxn modelId="{F1E83777-F7BD-41EB-B88C-5EB943C09B8B}" srcId="{C959CD28-3335-4989-AF57-038B91EFE621}" destId="{BAC70E50-CE0F-45A9-A2B0-F8462FE62FA6}" srcOrd="0" destOrd="0" parTransId="{4A9209D7-D5C5-4697-AD27-C43F0EB98FAB}" sibTransId="{05920492-7BAB-4CD7-AEF8-CA4865A31C28}"/>
    <dgm:cxn modelId="{683F6B7D-E805-442A-B4CA-33CECA3BD281}" type="presOf" srcId="{4E6DCEFC-F405-47B6-A034-53465D158CC8}" destId="{E229AB72-0153-43B3-90E4-50AFF31F65A7}" srcOrd="1" destOrd="0" presId="urn:microsoft.com/office/officeart/2005/8/layout/matrix1"/>
    <dgm:cxn modelId="{CC82958C-1C6E-447D-A500-50B8155A0095}" type="presOf" srcId="{4E6DCEFC-F405-47B6-A034-53465D158CC8}" destId="{112C3354-9DA5-48AD-BE36-0965F3CF4DF3}" srcOrd="0" destOrd="0" presId="urn:microsoft.com/office/officeart/2005/8/layout/matrix1"/>
    <dgm:cxn modelId="{AB6E879F-4A0D-44B8-8AEC-9EF11A56E102}" type="presOf" srcId="{9DF5A17B-7683-4148-B42D-E083C2DD1DCE}" destId="{4486BEA9-A0D8-4770-840B-DB4A888E96D5}" srcOrd="1" destOrd="0" presId="urn:microsoft.com/office/officeart/2005/8/layout/matrix1"/>
    <dgm:cxn modelId="{BE6E80BA-1911-4EB1-B89B-323DA3E354FA}" type="presOf" srcId="{B9440363-C014-4895-970D-F1350CD5BEE9}" destId="{96E78588-1FCF-4E8F-9CBD-9216C8A1DA2D}" srcOrd="0" destOrd="0" presId="urn:microsoft.com/office/officeart/2005/8/layout/matrix1"/>
    <dgm:cxn modelId="{DF003FCC-64F4-48FF-854B-D04DA43E8B68}" srcId="{BAC70E50-CE0F-45A9-A2B0-F8462FE62FA6}" destId="{390C24BA-CDBA-45B6-B7E3-54E202F16186}" srcOrd="1" destOrd="0" parTransId="{77BBA3C2-0B6C-4321-B7BB-AF82670A06B6}" sibTransId="{00FF05FF-7AA3-4BD8-9804-CB60113435D9}"/>
    <dgm:cxn modelId="{7D3A70ED-F8EB-4C73-A427-A266EAB6130E}" type="presOf" srcId="{9DF5A17B-7683-4148-B42D-E083C2DD1DCE}" destId="{D77CE44C-F085-408F-B91C-2E17010C7212}" srcOrd="0" destOrd="0" presId="urn:microsoft.com/office/officeart/2005/8/layout/matrix1"/>
    <dgm:cxn modelId="{67FAB8FF-BFD7-4615-86B1-83B2BAE1FA7A}" type="presOf" srcId="{B9440363-C014-4895-970D-F1350CD5BEE9}" destId="{9E203BC5-8FA4-40B8-AD03-38D9A527E1A9}" srcOrd="1" destOrd="0" presId="urn:microsoft.com/office/officeart/2005/8/layout/matrix1"/>
    <dgm:cxn modelId="{6FBC6EC7-BBF3-4C69-8F18-E9A761530E44}" type="presParOf" srcId="{58376DFC-C619-4113-8E27-18FFE4B9D233}" destId="{4BBD144A-81FE-487C-BF81-1BDF6011F04D}" srcOrd="0" destOrd="0" presId="urn:microsoft.com/office/officeart/2005/8/layout/matrix1"/>
    <dgm:cxn modelId="{F9404459-4C55-4FAB-B225-6794AEF45717}" type="presParOf" srcId="{4BBD144A-81FE-487C-BF81-1BDF6011F04D}" destId="{D77CE44C-F085-408F-B91C-2E17010C7212}" srcOrd="0" destOrd="0" presId="urn:microsoft.com/office/officeart/2005/8/layout/matrix1"/>
    <dgm:cxn modelId="{485DAE99-8E92-43E2-9B30-05C7CBAA762E}" type="presParOf" srcId="{4BBD144A-81FE-487C-BF81-1BDF6011F04D}" destId="{4486BEA9-A0D8-4770-840B-DB4A888E96D5}" srcOrd="1" destOrd="0" presId="urn:microsoft.com/office/officeart/2005/8/layout/matrix1"/>
    <dgm:cxn modelId="{C813101E-9624-4D8C-B68B-1590A5EB7768}" type="presParOf" srcId="{4BBD144A-81FE-487C-BF81-1BDF6011F04D}" destId="{B44C8216-ECA2-4AE7-ABE6-1960DAC7F1C8}" srcOrd="2" destOrd="0" presId="urn:microsoft.com/office/officeart/2005/8/layout/matrix1"/>
    <dgm:cxn modelId="{577D2A14-2DE9-4486-93D4-857C89779788}" type="presParOf" srcId="{4BBD144A-81FE-487C-BF81-1BDF6011F04D}" destId="{6C3C965E-8F2C-4669-A948-EA95F55F9B0F}" srcOrd="3" destOrd="0" presId="urn:microsoft.com/office/officeart/2005/8/layout/matrix1"/>
    <dgm:cxn modelId="{5B491ECC-1997-4EF1-9282-7B2EFB4C8A13}" type="presParOf" srcId="{4BBD144A-81FE-487C-BF81-1BDF6011F04D}" destId="{96E78588-1FCF-4E8F-9CBD-9216C8A1DA2D}" srcOrd="4" destOrd="0" presId="urn:microsoft.com/office/officeart/2005/8/layout/matrix1"/>
    <dgm:cxn modelId="{F9655821-3521-4AE8-B4B2-894D68EE7353}" type="presParOf" srcId="{4BBD144A-81FE-487C-BF81-1BDF6011F04D}" destId="{9E203BC5-8FA4-40B8-AD03-38D9A527E1A9}" srcOrd="5" destOrd="0" presId="urn:microsoft.com/office/officeart/2005/8/layout/matrix1"/>
    <dgm:cxn modelId="{911DD367-FDA2-45E1-89DE-4D78CFBEA580}" type="presParOf" srcId="{4BBD144A-81FE-487C-BF81-1BDF6011F04D}" destId="{112C3354-9DA5-48AD-BE36-0965F3CF4DF3}" srcOrd="6" destOrd="0" presId="urn:microsoft.com/office/officeart/2005/8/layout/matrix1"/>
    <dgm:cxn modelId="{FABC6591-F9F9-4B57-940B-8BC19D6ADCAD}" type="presParOf" srcId="{4BBD144A-81FE-487C-BF81-1BDF6011F04D}" destId="{E229AB72-0153-43B3-90E4-50AFF31F65A7}" srcOrd="7" destOrd="0" presId="urn:microsoft.com/office/officeart/2005/8/layout/matrix1"/>
    <dgm:cxn modelId="{E1BDF265-A1D1-462F-B207-83C8292660BC}" type="presParOf" srcId="{58376DFC-C619-4113-8E27-18FFE4B9D233}" destId="{C47AA4E0-1857-4478-B101-576160858453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0244E4A-F18A-400A-AB6F-A947547B8AD2}" type="doc">
      <dgm:prSet loTypeId="urn:microsoft.com/office/officeart/2005/8/layout/matrix1" loCatId="matrix" qsTypeId="urn:microsoft.com/office/officeart/2005/8/quickstyle/simple1" qsCatId="simple" csTypeId="urn:microsoft.com/office/officeart/2005/8/colors/accent6_3" csCatId="accent6" phldr="1"/>
      <dgm:spPr/>
      <dgm:t>
        <a:bodyPr/>
        <a:lstStyle/>
        <a:p>
          <a:endParaRPr lang="es-MX"/>
        </a:p>
      </dgm:t>
    </dgm:pt>
    <dgm:pt modelId="{66D0779A-485B-477B-8CCA-AA678C47954C}">
      <dgm:prSet phldrT="[Texto]"/>
      <dgm:spPr>
        <a:solidFill>
          <a:srgbClr val="FF0000"/>
        </a:solidFill>
      </dgm:spPr>
      <dgm:t>
        <a:bodyPr/>
        <a:lstStyle/>
        <a:p>
          <a:r>
            <a:rPr lang="es-MX" b="1" dirty="0">
              <a:sym typeface="Wingdings" panose="05000000000000000000" pitchFamily="2" charset="2"/>
            </a:rPr>
            <a:t>Integración y Estructura 66.7 </a:t>
          </a:r>
          <a:endParaRPr lang="es-MX" b="1" dirty="0"/>
        </a:p>
      </dgm:t>
    </dgm:pt>
    <dgm:pt modelId="{3D5BC3C7-6B49-4FE5-AB47-8FB751B49BC8}" type="parTrans" cxnId="{CFEF2293-D36F-4750-B6F5-4E278ABCE3AD}">
      <dgm:prSet/>
      <dgm:spPr/>
      <dgm:t>
        <a:bodyPr/>
        <a:lstStyle/>
        <a:p>
          <a:endParaRPr lang="es-MX"/>
        </a:p>
      </dgm:t>
    </dgm:pt>
    <dgm:pt modelId="{F6C4420C-AE96-4D03-AA78-BE338694CBEA}" type="sibTrans" cxnId="{CFEF2293-D36F-4750-B6F5-4E278ABCE3AD}">
      <dgm:prSet/>
      <dgm:spPr/>
      <dgm:t>
        <a:bodyPr/>
        <a:lstStyle/>
        <a:p>
          <a:endParaRPr lang="es-MX"/>
        </a:p>
      </dgm:t>
    </dgm:pt>
    <dgm:pt modelId="{BD50E903-BB3C-4CDA-B72E-08B765D08DBA}">
      <dgm:prSet phldrT="[Texto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s-MX" dirty="0"/>
            <a:t>Declaraciones 3 de 3 de muy pocos diputados</a:t>
          </a:r>
        </a:p>
      </dgm:t>
    </dgm:pt>
    <dgm:pt modelId="{5EDA0FEC-5A20-43CB-B349-7EEDC522F414}" type="parTrans" cxnId="{23209E98-96CC-496C-AD1F-2E193E8C9A5C}">
      <dgm:prSet/>
      <dgm:spPr/>
      <dgm:t>
        <a:bodyPr/>
        <a:lstStyle/>
        <a:p>
          <a:endParaRPr lang="es-MX"/>
        </a:p>
      </dgm:t>
    </dgm:pt>
    <dgm:pt modelId="{CE3039BF-B2F6-44CA-8781-E973A7E0C2F2}" type="sibTrans" cxnId="{23209E98-96CC-496C-AD1F-2E193E8C9A5C}">
      <dgm:prSet/>
      <dgm:spPr/>
      <dgm:t>
        <a:bodyPr/>
        <a:lstStyle/>
        <a:p>
          <a:endParaRPr lang="es-MX"/>
        </a:p>
      </dgm:t>
    </dgm:pt>
    <dgm:pt modelId="{6731672E-40B6-4740-9C14-9DAE1B570362}">
      <dgm:prSet phldrT="[Texto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s-MX" dirty="0"/>
            <a:t>Información insuficiente sobre integración de áreas administrativas</a:t>
          </a:r>
        </a:p>
      </dgm:t>
    </dgm:pt>
    <dgm:pt modelId="{1D7CE6A9-8D4D-411B-8E68-D21E6FD20027}" type="parTrans" cxnId="{A7CD2B7F-DDA6-4BC9-B960-B5685F078F03}">
      <dgm:prSet/>
      <dgm:spPr/>
      <dgm:t>
        <a:bodyPr/>
        <a:lstStyle/>
        <a:p>
          <a:endParaRPr lang="es-MX"/>
        </a:p>
      </dgm:t>
    </dgm:pt>
    <dgm:pt modelId="{B5813FE1-3448-4770-B394-0D380376C04C}" type="sibTrans" cxnId="{A7CD2B7F-DDA6-4BC9-B960-B5685F078F03}">
      <dgm:prSet/>
      <dgm:spPr/>
      <dgm:t>
        <a:bodyPr/>
        <a:lstStyle/>
        <a:p>
          <a:endParaRPr lang="es-MX"/>
        </a:p>
      </dgm:t>
    </dgm:pt>
    <dgm:pt modelId="{36500E05-6D7D-4F4C-A698-DD49FD2E8820}">
      <dgm:prSet phldrT="[Texto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s-MX" dirty="0"/>
            <a:t>Pocos e </a:t>
          </a:r>
          <a:r>
            <a:rPr lang="es-MX" dirty="0" err="1"/>
            <a:t>innaccesibles</a:t>
          </a:r>
          <a:r>
            <a:rPr lang="es-MX" dirty="0"/>
            <a:t> manuales de dependencias y procedimientos</a:t>
          </a:r>
        </a:p>
      </dgm:t>
    </dgm:pt>
    <dgm:pt modelId="{A943D28B-79C3-4AAE-B24C-EEC605274A9D}" type="parTrans" cxnId="{98808AF7-9861-425E-A2E3-CE68C9D239DF}">
      <dgm:prSet/>
      <dgm:spPr/>
      <dgm:t>
        <a:bodyPr/>
        <a:lstStyle/>
        <a:p>
          <a:endParaRPr lang="es-MX"/>
        </a:p>
      </dgm:t>
    </dgm:pt>
    <dgm:pt modelId="{F878C5F9-6D88-464D-951D-88C4EE8971B5}" type="sibTrans" cxnId="{98808AF7-9861-425E-A2E3-CE68C9D239DF}">
      <dgm:prSet/>
      <dgm:spPr/>
      <dgm:t>
        <a:bodyPr/>
        <a:lstStyle/>
        <a:p>
          <a:endParaRPr lang="es-MX"/>
        </a:p>
      </dgm:t>
    </dgm:pt>
    <dgm:pt modelId="{0B6C6A9F-49CE-4DD4-8AD7-9BD209FDE82A}">
      <dgm:prSet phldrT="[Texto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s-MX" dirty="0"/>
            <a:t>Limitada información sobre personal de base y eventual </a:t>
          </a:r>
        </a:p>
      </dgm:t>
    </dgm:pt>
    <dgm:pt modelId="{2388ED39-049E-4841-94DF-26EB6703DEBF}" type="parTrans" cxnId="{C779A0EE-FFDA-43CF-83C3-0271A27BCF4A}">
      <dgm:prSet/>
      <dgm:spPr/>
      <dgm:t>
        <a:bodyPr/>
        <a:lstStyle/>
        <a:p>
          <a:endParaRPr lang="es-MX"/>
        </a:p>
      </dgm:t>
    </dgm:pt>
    <dgm:pt modelId="{FB3710FC-E1C5-44DD-BC7C-786491DEEEBE}" type="sibTrans" cxnId="{C779A0EE-FFDA-43CF-83C3-0271A27BCF4A}">
      <dgm:prSet/>
      <dgm:spPr/>
      <dgm:t>
        <a:bodyPr/>
        <a:lstStyle/>
        <a:p>
          <a:endParaRPr lang="es-MX"/>
        </a:p>
      </dgm:t>
    </dgm:pt>
    <dgm:pt modelId="{5B6F23D5-CB12-4C74-A088-E3DFE2B5EE85}" type="pres">
      <dgm:prSet presAssocID="{40244E4A-F18A-400A-AB6F-A947547B8AD2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B1DF84F-9F52-4507-B7A9-085940FECEA8}" type="pres">
      <dgm:prSet presAssocID="{40244E4A-F18A-400A-AB6F-A947547B8AD2}" presName="matrix" presStyleCnt="0"/>
      <dgm:spPr/>
    </dgm:pt>
    <dgm:pt modelId="{69920E73-2EFD-4A21-B0CF-E7CFEDDF2272}" type="pres">
      <dgm:prSet presAssocID="{40244E4A-F18A-400A-AB6F-A947547B8AD2}" presName="tile1" presStyleLbl="node1" presStyleIdx="0" presStyleCnt="4" custLinFactNeighborX="0"/>
      <dgm:spPr/>
    </dgm:pt>
    <dgm:pt modelId="{97CCEA1E-C8F5-499D-A2D1-3830699500CD}" type="pres">
      <dgm:prSet presAssocID="{40244E4A-F18A-400A-AB6F-A947547B8AD2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8802997D-6F96-4C64-A9D3-8741AF632D96}" type="pres">
      <dgm:prSet presAssocID="{40244E4A-F18A-400A-AB6F-A947547B8AD2}" presName="tile2" presStyleLbl="node1" presStyleIdx="1" presStyleCnt="4"/>
      <dgm:spPr/>
    </dgm:pt>
    <dgm:pt modelId="{D275D02F-2F2D-42DA-A578-EAA7498D513F}" type="pres">
      <dgm:prSet presAssocID="{40244E4A-F18A-400A-AB6F-A947547B8AD2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E13C080A-E932-4403-AE9E-2971627AEA7E}" type="pres">
      <dgm:prSet presAssocID="{40244E4A-F18A-400A-AB6F-A947547B8AD2}" presName="tile3" presStyleLbl="node1" presStyleIdx="2" presStyleCnt="4"/>
      <dgm:spPr/>
    </dgm:pt>
    <dgm:pt modelId="{C7BE372E-E90E-4DF3-812F-10D965D7C68D}" type="pres">
      <dgm:prSet presAssocID="{40244E4A-F18A-400A-AB6F-A947547B8AD2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DE588B36-5F20-4246-8BA3-3712D3062EEC}" type="pres">
      <dgm:prSet presAssocID="{40244E4A-F18A-400A-AB6F-A947547B8AD2}" presName="tile4" presStyleLbl="node1" presStyleIdx="3" presStyleCnt="4"/>
      <dgm:spPr/>
    </dgm:pt>
    <dgm:pt modelId="{4344C89E-8B72-4D88-900C-42C907B9BEDF}" type="pres">
      <dgm:prSet presAssocID="{40244E4A-F18A-400A-AB6F-A947547B8AD2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D5BCB415-2ADF-4AE7-A78F-BC44BD5861E2}" type="pres">
      <dgm:prSet presAssocID="{40244E4A-F18A-400A-AB6F-A947547B8AD2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CEE19319-9694-4C29-88F2-0A1C99A49657}" type="presOf" srcId="{6731672E-40B6-4740-9C14-9DAE1B570362}" destId="{8802997D-6F96-4C64-A9D3-8741AF632D96}" srcOrd="0" destOrd="0" presId="urn:microsoft.com/office/officeart/2005/8/layout/matrix1"/>
    <dgm:cxn modelId="{5DA04721-DA4B-44B7-9B98-46AD1C89003E}" type="presOf" srcId="{BD50E903-BB3C-4CDA-B72E-08B765D08DBA}" destId="{69920E73-2EFD-4A21-B0CF-E7CFEDDF2272}" srcOrd="0" destOrd="0" presId="urn:microsoft.com/office/officeart/2005/8/layout/matrix1"/>
    <dgm:cxn modelId="{162AC43D-8C98-4F36-A897-77C396CA5193}" type="presOf" srcId="{BD50E903-BB3C-4CDA-B72E-08B765D08DBA}" destId="{97CCEA1E-C8F5-499D-A2D1-3830699500CD}" srcOrd="1" destOrd="0" presId="urn:microsoft.com/office/officeart/2005/8/layout/matrix1"/>
    <dgm:cxn modelId="{687F5B65-34AA-4C65-86BB-E9B2C88DF3CC}" type="presOf" srcId="{0B6C6A9F-49CE-4DD4-8AD7-9BD209FDE82A}" destId="{DE588B36-5F20-4246-8BA3-3712D3062EEC}" srcOrd="0" destOrd="0" presId="urn:microsoft.com/office/officeart/2005/8/layout/matrix1"/>
    <dgm:cxn modelId="{2A7C336A-4A63-4D4D-8B39-12BD11A3D7ED}" type="presOf" srcId="{0B6C6A9F-49CE-4DD4-8AD7-9BD209FDE82A}" destId="{4344C89E-8B72-4D88-900C-42C907B9BEDF}" srcOrd="1" destOrd="0" presId="urn:microsoft.com/office/officeart/2005/8/layout/matrix1"/>
    <dgm:cxn modelId="{881E864E-F934-4356-8804-19F891A2961B}" type="presOf" srcId="{66D0779A-485B-477B-8CCA-AA678C47954C}" destId="{D5BCB415-2ADF-4AE7-A78F-BC44BD5861E2}" srcOrd="0" destOrd="0" presId="urn:microsoft.com/office/officeart/2005/8/layout/matrix1"/>
    <dgm:cxn modelId="{3B7CAB58-60E5-4D22-8CD1-33E0FF60C2CE}" type="presOf" srcId="{40244E4A-F18A-400A-AB6F-A947547B8AD2}" destId="{5B6F23D5-CB12-4C74-A088-E3DFE2B5EE85}" srcOrd="0" destOrd="0" presId="urn:microsoft.com/office/officeart/2005/8/layout/matrix1"/>
    <dgm:cxn modelId="{A7CD2B7F-DDA6-4BC9-B960-B5685F078F03}" srcId="{66D0779A-485B-477B-8CCA-AA678C47954C}" destId="{6731672E-40B6-4740-9C14-9DAE1B570362}" srcOrd="1" destOrd="0" parTransId="{1D7CE6A9-8D4D-411B-8E68-D21E6FD20027}" sibTransId="{B5813FE1-3448-4770-B394-0D380376C04C}"/>
    <dgm:cxn modelId="{F4DF2885-957F-400D-9FDA-EA7B1A2E7FA6}" type="presOf" srcId="{36500E05-6D7D-4F4C-A698-DD49FD2E8820}" destId="{C7BE372E-E90E-4DF3-812F-10D965D7C68D}" srcOrd="1" destOrd="0" presId="urn:microsoft.com/office/officeart/2005/8/layout/matrix1"/>
    <dgm:cxn modelId="{CFEF2293-D36F-4750-B6F5-4E278ABCE3AD}" srcId="{40244E4A-F18A-400A-AB6F-A947547B8AD2}" destId="{66D0779A-485B-477B-8CCA-AA678C47954C}" srcOrd="0" destOrd="0" parTransId="{3D5BC3C7-6B49-4FE5-AB47-8FB751B49BC8}" sibTransId="{F6C4420C-AE96-4D03-AA78-BE338694CBEA}"/>
    <dgm:cxn modelId="{23209E98-96CC-496C-AD1F-2E193E8C9A5C}" srcId="{66D0779A-485B-477B-8CCA-AA678C47954C}" destId="{BD50E903-BB3C-4CDA-B72E-08B765D08DBA}" srcOrd="0" destOrd="0" parTransId="{5EDA0FEC-5A20-43CB-B349-7EEDC522F414}" sibTransId="{CE3039BF-B2F6-44CA-8781-E973A7E0C2F2}"/>
    <dgm:cxn modelId="{33146DAC-B1F4-4BE2-BC55-C07E21EDADCC}" type="presOf" srcId="{6731672E-40B6-4740-9C14-9DAE1B570362}" destId="{D275D02F-2F2D-42DA-A578-EAA7498D513F}" srcOrd="1" destOrd="0" presId="urn:microsoft.com/office/officeart/2005/8/layout/matrix1"/>
    <dgm:cxn modelId="{C779A0EE-FFDA-43CF-83C3-0271A27BCF4A}" srcId="{66D0779A-485B-477B-8CCA-AA678C47954C}" destId="{0B6C6A9F-49CE-4DD4-8AD7-9BD209FDE82A}" srcOrd="3" destOrd="0" parTransId="{2388ED39-049E-4841-94DF-26EB6703DEBF}" sibTransId="{FB3710FC-E1C5-44DD-BC7C-786491DEEEBE}"/>
    <dgm:cxn modelId="{98808AF7-9861-425E-A2E3-CE68C9D239DF}" srcId="{66D0779A-485B-477B-8CCA-AA678C47954C}" destId="{36500E05-6D7D-4F4C-A698-DD49FD2E8820}" srcOrd="2" destOrd="0" parTransId="{A943D28B-79C3-4AAE-B24C-EEC605274A9D}" sibTransId="{F878C5F9-6D88-464D-951D-88C4EE8971B5}"/>
    <dgm:cxn modelId="{653138FF-8BBB-4599-A697-AFF12EFAE479}" type="presOf" srcId="{36500E05-6D7D-4F4C-A698-DD49FD2E8820}" destId="{E13C080A-E932-4403-AE9E-2971627AEA7E}" srcOrd="0" destOrd="0" presId="urn:microsoft.com/office/officeart/2005/8/layout/matrix1"/>
    <dgm:cxn modelId="{0A1592E5-3998-4A06-8C16-933343C6AE65}" type="presParOf" srcId="{5B6F23D5-CB12-4C74-A088-E3DFE2B5EE85}" destId="{BB1DF84F-9F52-4507-B7A9-085940FECEA8}" srcOrd="0" destOrd="0" presId="urn:microsoft.com/office/officeart/2005/8/layout/matrix1"/>
    <dgm:cxn modelId="{9C20748B-84E6-4C10-8A44-4B587C2F92A5}" type="presParOf" srcId="{BB1DF84F-9F52-4507-B7A9-085940FECEA8}" destId="{69920E73-2EFD-4A21-B0CF-E7CFEDDF2272}" srcOrd="0" destOrd="0" presId="urn:microsoft.com/office/officeart/2005/8/layout/matrix1"/>
    <dgm:cxn modelId="{4EEC0783-61CD-47BC-9CC2-6A762887B563}" type="presParOf" srcId="{BB1DF84F-9F52-4507-B7A9-085940FECEA8}" destId="{97CCEA1E-C8F5-499D-A2D1-3830699500CD}" srcOrd="1" destOrd="0" presId="urn:microsoft.com/office/officeart/2005/8/layout/matrix1"/>
    <dgm:cxn modelId="{E8C4CDF3-4978-42AD-8419-98C93B8A2CE6}" type="presParOf" srcId="{BB1DF84F-9F52-4507-B7A9-085940FECEA8}" destId="{8802997D-6F96-4C64-A9D3-8741AF632D96}" srcOrd="2" destOrd="0" presId="urn:microsoft.com/office/officeart/2005/8/layout/matrix1"/>
    <dgm:cxn modelId="{963389B1-802E-4510-AA8C-CF5B76CEDD80}" type="presParOf" srcId="{BB1DF84F-9F52-4507-B7A9-085940FECEA8}" destId="{D275D02F-2F2D-42DA-A578-EAA7498D513F}" srcOrd="3" destOrd="0" presId="urn:microsoft.com/office/officeart/2005/8/layout/matrix1"/>
    <dgm:cxn modelId="{8B3D097D-D4B5-4FE3-B39F-1C4FD3D35FFC}" type="presParOf" srcId="{BB1DF84F-9F52-4507-B7A9-085940FECEA8}" destId="{E13C080A-E932-4403-AE9E-2971627AEA7E}" srcOrd="4" destOrd="0" presId="urn:microsoft.com/office/officeart/2005/8/layout/matrix1"/>
    <dgm:cxn modelId="{0F38F776-88BE-4F41-8527-A3EAD620D7E5}" type="presParOf" srcId="{BB1DF84F-9F52-4507-B7A9-085940FECEA8}" destId="{C7BE372E-E90E-4DF3-812F-10D965D7C68D}" srcOrd="5" destOrd="0" presId="urn:microsoft.com/office/officeart/2005/8/layout/matrix1"/>
    <dgm:cxn modelId="{E28E672E-8D66-4E24-BD5B-49CC85F0B512}" type="presParOf" srcId="{BB1DF84F-9F52-4507-B7A9-085940FECEA8}" destId="{DE588B36-5F20-4246-8BA3-3712D3062EEC}" srcOrd="6" destOrd="0" presId="urn:microsoft.com/office/officeart/2005/8/layout/matrix1"/>
    <dgm:cxn modelId="{CE7316ED-9394-4270-95CA-CD42366F557E}" type="presParOf" srcId="{BB1DF84F-9F52-4507-B7A9-085940FECEA8}" destId="{4344C89E-8B72-4D88-900C-42C907B9BEDF}" srcOrd="7" destOrd="0" presId="urn:microsoft.com/office/officeart/2005/8/layout/matrix1"/>
    <dgm:cxn modelId="{02466741-2E22-42FD-8602-DD4003B7248C}" type="presParOf" srcId="{5B6F23D5-CB12-4C74-A088-E3DFE2B5EE85}" destId="{D5BCB415-2ADF-4AE7-A78F-BC44BD5861E2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91E72F3-8BC0-4081-B483-B10E6F5CF20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914384FA-1594-46D5-8624-54599972B0C1}">
      <dgm:prSet phldrT="[Texto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es-MX" dirty="0"/>
            <a:t>Contraloría interna</a:t>
          </a:r>
        </a:p>
      </dgm:t>
    </dgm:pt>
    <dgm:pt modelId="{7AB1A2A7-172C-4CAD-A4B1-AC1E6A6488EA}" type="parTrans" cxnId="{4EC60554-2180-466A-95FC-41DDCC9DA078}">
      <dgm:prSet/>
      <dgm:spPr/>
      <dgm:t>
        <a:bodyPr/>
        <a:lstStyle/>
        <a:p>
          <a:endParaRPr lang="es-MX"/>
        </a:p>
      </dgm:t>
    </dgm:pt>
    <dgm:pt modelId="{05390B41-32B0-40D5-86FA-F56188610A6E}" type="sibTrans" cxnId="{4EC60554-2180-466A-95FC-41DDCC9DA078}">
      <dgm:prSet/>
      <dgm:spPr/>
      <dgm:t>
        <a:bodyPr/>
        <a:lstStyle/>
        <a:p>
          <a:endParaRPr lang="es-MX"/>
        </a:p>
      </dgm:t>
    </dgm:pt>
    <dgm:pt modelId="{900A9A53-40F3-46E0-8C63-688A03609C26}" type="pres">
      <dgm:prSet presAssocID="{591E72F3-8BC0-4081-B483-B10E6F5CF20A}" presName="diagram" presStyleCnt="0">
        <dgm:presLayoutVars>
          <dgm:dir/>
          <dgm:resizeHandles val="exact"/>
        </dgm:presLayoutVars>
      </dgm:prSet>
      <dgm:spPr/>
    </dgm:pt>
    <dgm:pt modelId="{A9F7511C-463E-455E-8526-63AC65A42576}" type="pres">
      <dgm:prSet presAssocID="{914384FA-1594-46D5-8624-54599972B0C1}" presName="node" presStyleLbl="node1" presStyleIdx="0" presStyleCnt="1">
        <dgm:presLayoutVars>
          <dgm:bulletEnabled val="1"/>
        </dgm:presLayoutVars>
      </dgm:prSet>
      <dgm:spPr/>
    </dgm:pt>
  </dgm:ptLst>
  <dgm:cxnLst>
    <dgm:cxn modelId="{4EC60554-2180-466A-95FC-41DDCC9DA078}" srcId="{591E72F3-8BC0-4081-B483-B10E6F5CF20A}" destId="{914384FA-1594-46D5-8624-54599972B0C1}" srcOrd="0" destOrd="0" parTransId="{7AB1A2A7-172C-4CAD-A4B1-AC1E6A6488EA}" sibTransId="{05390B41-32B0-40D5-86FA-F56188610A6E}"/>
    <dgm:cxn modelId="{00E29EAB-8CF3-4CBA-9834-FD38EA42F730}" type="presOf" srcId="{591E72F3-8BC0-4081-B483-B10E6F5CF20A}" destId="{900A9A53-40F3-46E0-8C63-688A03609C26}" srcOrd="0" destOrd="0" presId="urn:microsoft.com/office/officeart/2005/8/layout/default"/>
    <dgm:cxn modelId="{BF8416D0-643F-4C6C-BEA0-D3102191C600}" type="presOf" srcId="{914384FA-1594-46D5-8624-54599972B0C1}" destId="{A9F7511C-463E-455E-8526-63AC65A42576}" srcOrd="0" destOrd="0" presId="urn:microsoft.com/office/officeart/2005/8/layout/default"/>
    <dgm:cxn modelId="{69B75AAF-12C9-4F39-B132-8C6DF261F1BA}" type="presParOf" srcId="{900A9A53-40F3-46E0-8C63-688A03609C26}" destId="{A9F7511C-463E-455E-8526-63AC65A42576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F6B798-D6D7-4D3D-9A7E-3539A054F20E}">
      <dsp:nvSpPr>
        <dsp:cNvPr id="0" name=""/>
        <dsp:cNvSpPr/>
      </dsp:nvSpPr>
      <dsp:spPr>
        <a:xfrm>
          <a:off x="4487725" y="2168604"/>
          <a:ext cx="2341702" cy="1858803"/>
        </a:xfrm>
        <a:prstGeom prst="roundRect">
          <a:avLst/>
        </a:prstGeom>
        <a:solidFill>
          <a:schemeClr val="accent5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600" b="1" kern="1200" dirty="0">
              <a:solidFill>
                <a:schemeClr val="tx1"/>
              </a:solidFill>
              <a:latin typeface="Maiandra GD" panose="020E0502030308020204" pitchFamily="34" charset="0"/>
            </a:rPr>
            <a:t>Características de la Información</a:t>
          </a:r>
        </a:p>
      </dsp:txBody>
      <dsp:txXfrm>
        <a:off x="4578464" y="2259343"/>
        <a:ext cx="2160224" cy="1677325"/>
      </dsp:txXfrm>
    </dsp:sp>
    <dsp:sp modelId="{B184831A-CDB5-49DB-B7F2-6B61292FFA00}">
      <dsp:nvSpPr>
        <dsp:cNvPr id="0" name=""/>
        <dsp:cNvSpPr/>
      </dsp:nvSpPr>
      <dsp:spPr>
        <a:xfrm rot="16200000">
          <a:off x="5197240" y="1707267"/>
          <a:ext cx="92267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22673" y="0"/>
              </a:lnTo>
            </a:path>
          </a:pathLst>
        </a:custGeom>
        <a:noFill/>
        <a:ln w="635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6A29A0-8CFE-44E3-B93C-F0BB8FFCB6B3}">
      <dsp:nvSpPr>
        <dsp:cNvPr id="0" name=""/>
        <dsp:cNvSpPr/>
      </dsp:nvSpPr>
      <dsp:spPr>
        <a:xfrm>
          <a:off x="4258406" y="532"/>
          <a:ext cx="2800340" cy="1245398"/>
        </a:xfrm>
        <a:prstGeom prst="roundRect">
          <a:avLst/>
        </a:prstGeom>
        <a:solidFill>
          <a:schemeClr val="bg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800" b="1" kern="1200" dirty="0">
              <a:solidFill>
                <a:schemeClr val="tx1"/>
              </a:solidFill>
              <a:latin typeface="Maiandra GD" panose="020E0502030308020204" pitchFamily="34" charset="0"/>
            </a:rPr>
            <a:t>ACTUALIZADA</a:t>
          </a:r>
        </a:p>
      </dsp:txBody>
      <dsp:txXfrm>
        <a:off x="4319201" y="61327"/>
        <a:ext cx="2678750" cy="1123808"/>
      </dsp:txXfrm>
    </dsp:sp>
    <dsp:sp modelId="{6F08D216-F2F3-4582-A860-3027F20B116E}">
      <dsp:nvSpPr>
        <dsp:cNvPr id="0" name=""/>
        <dsp:cNvSpPr/>
      </dsp:nvSpPr>
      <dsp:spPr>
        <a:xfrm rot="21559446">
          <a:off x="6829395" y="3078750"/>
          <a:ext cx="92272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22726" y="0"/>
              </a:lnTo>
            </a:path>
          </a:pathLst>
        </a:custGeom>
        <a:noFill/>
        <a:ln w="635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042BC4-9B8B-4002-957C-90CB4D7C0FB5}">
      <dsp:nvSpPr>
        <dsp:cNvPr id="0" name=""/>
        <dsp:cNvSpPr/>
      </dsp:nvSpPr>
      <dsp:spPr>
        <a:xfrm>
          <a:off x="7752090" y="2432458"/>
          <a:ext cx="3077117" cy="1245398"/>
        </a:xfrm>
        <a:prstGeom prst="roundRect">
          <a:avLst/>
        </a:prstGeom>
        <a:solidFill>
          <a:schemeClr val="bg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900" b="1" kern="1200" dirty="0">
              <a:solidFill>
                <a:schemeClr val="tx1"/>
              </a:solidFill>
              <a:latin typeface="Maiandra GD" panose="020E0502030308020204" pitchFamily="34" charset="0"/>
            </a:rPr>
            <a:t>VIGENTE</a:t>
          </a:r>
        </a:p>
      </dsp:txBody>
      <dsp:txXfrm>
        <a:off x="7812885" y="2493253"/>
        <a:ext cx="2955527" cy="1123808"/>
      </dsp:txXfrm>
    </dsp:sp>
    <dsp:sp modelId="{7111F102-292E-45E9-ADEE-F9E41ED9D1B2}">
      <dsp:nvSpPr>
        <dsp:cNvPr id="0" name=""/>
        <dsp:cNvSpPr/>
      </dsp:nvSpPr>
      <dsp:spPr>
        <a:xfrm rot="5482458">
          <a:off x="5163739" y="4488747"/>
          <a:ext cx="92294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22944" y="0"/>
              </a:lnTo>
            </a:path>
          </a:pathLst>
        </a:custGeom>
        <a:noFill/>
        <a:ln w="635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BCED22-88E3-41A2-9C3C-17BA49F04D8E}">
      <dsp:nvSpPr>
        <dsp:cNvPr id="0" name=""/>
        <dsp:cNvSpPr/>
      </dsp:nvSpPr>
      <dsp:spPr>
        <a:xfrm>
          <a:off x="4314053" y="4950086"/>
          <a:ext cx="2570303" cy="1245398"/>
        </a:xfrm>
        <a:prstGeom prst="roundRect">
          <a:avLst/>
        </a:prstGeom>
        <a:solidFill>
          <a:schemeClr val="bg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900" b="1" kern="1200" dirty="0">
              <a:solidFill>
                <a:schemeClr val="tx1"/>
              </a:solidFill>
              <a:latin typeface="Maiandra GD" panose="020E0502030308020204" pitchFamily="34" charset="0"/>
            </a:rPr>
            <a:t>DATOS ABIERTOS</a:t>
          </a:r>
        </a:p>
      </dsp:txBody>
      <dsp:txXfrm>
        <a:off x="4374848" y="5010881"/>
        <a:ext cx="2448713" cy="1123808"/>
      </dsp:txXfrm>
    </dsp:sp>
    <dsp:sp modelId="{C57BDCBC-0BCA-437E-8832-820B09C9BBE3}">
      <dsp:nvSpPr>
        <dsp:cNvPr id="0" name=""/>
        <dsp:cNvSpPr/>
      </dsp:nvSpPr>
      <dsp:spPr>
        <a:xfrm rot="10827135">
          <a:off x="3437938" y="3084620"/>
          <a:ext cx="104980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49803" y="0"/>
              </a:lnTo>
            </a:path>
          </a:pathLst>
        </a:custGeom>
        <a:noFill/>
        <a:ln w="635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ED6283-44C7-4AA5-98F6-F34814684B0F}">
      <dsp:nvSpPr>
        <dsp:cNvPr id="0" name=""/>
        <dsp:cNvSpPr/>
      </dsp:nvSpPr>
      <dsp:spPr>
        <a:xfrm>
          <a:off x="643679" y="2446750"/>
          <a:ext cx="2794275" cy="1245398"/>
        </a:xfrm>
        <a:prstGeom prst="roundRect">
          <a:avLst/>
        </a:prstGeom>
        <a:solidFill>
          <a:schemeClr val="bg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900" b="1" kern="1200" dirty="0">
              <a:solidFill>
                <a:schemeClr val="tx1"/>
              </a:solidFill>
              <a:latin typeface="Maiandra GD" panose="020E0502030308020204" pitchFamily="34" charset="0"/>
            </a:rPr>
            <a:t>FACIL ACCESO</a:t>
          </a:r>
        </a:p>
      </dsp:txBody>
      <dsp:txXfrm>
        <a:off x="704474" y="2507545"/>
        <a:ext cx="2672685" cy="11238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0A1B57-F50D-461A-B85F-BCF06EB90BE4}">
      <dsp:nvSpPr>
        <dsp:cNvPr id="0" name=""/>
        <dsp:cNvSpPr/>
      </dsp:nvSpPr>
      <dsp:spPr>
        <a:xfrm>
          <a:off x="0" y="927021"/>
          <a:ext cx="5006206" cy="3003723"/>
        </a:xfrm>
        <a:prstGeom prst="rect">
          <a:avLst/>
        </a:prstGeom>
        <a:solidFill>
          <a:srgbClr val="048E87"/>
        </a:solidFill>
        <a:ln w="12700" cap="flat" cmpd="sng" algn="ctr">
          <a:solidFill>
            <a:srgbClr val="048E8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6500" kern="1200" dirty="0"/>
            <a:t>Evaluación 2016</a:t>
          </a:r>
          <a:r>
            <a:rPr lang="es-MX" sz="6500" kern="1200" dirty="0">
              <a:sym typeface="Wingdings" panose="05000000000000000000" pitchFamily="2" charset="2"/>
            </a:rPr>
            <a:t></a:t>
          </a:r>
          <a:r>
            <a:rPr lang="es-MX" sz="6500" kern="1200" dirty="0"/>
            <a:t> 61.5</a:t>
          </a:r>
        </a:p>
      </dsp:txBody>
      <dsp:txXfrm>
        <a:off x="0" y="927021"/>
        <a:ext cx="5006206" cy="3003723"/>
      </dsp:txXfrm>
    </dsp:sp>
    <dsp:sp modelId="{971CEE45-A2E8-472D-8BD6-F5C6B6567E03}">
      <dsp:nvSpPr>
        <dsp:cNvPr id="0" name=""/>
        <dsp:cNvSpPr/>
      </dsp:nvSpPr>
      <dsp:spPr>
        <a:xfrm>
          <a:off x="5444982" y="912332"/>
          <a:ext cx="5006206" cy="3003723"/>
        </a:xfrm>
        <a:prstGeom prst="rect">
          <a:avLst/>
        </a:prstGeom>
        <a:solidFill>
          <a:srgbClr val="048E8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6500" kern="1200" dirty="0"/>
            <a:t>Evaluación 2017 </a:t>
          </a:r>
          <a:r>
            <a:rPr lang="es-MX" sz="6500" kern="1200" dirty="0">
              <a:sym typeface="Wingdings" panose="05000000000000000000" pitchFamily="2" charset="2"/>
            </a:rPr>
            <a:t> 78.7</a:t>
          </a:r>
          <a:endParaRPr lang="es-MX" sz="6500" kern="1200" dirty="0"/>
        </a:p>
      </dsp:txBody>
      <dsp:txXfrm>
        <a:off x="5444982" y="912332"/>
        <a:ext cx="5006206" cy="30037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65198E-BD39-4FD9-90CD-5DD2B123BC42}">
      <dsp:nvSpPr>
        <dsp:cNvPr id="0" name=""/>
        <dsp:cNvSpPr/>
      </dsp:nvSpPr>
      <dsp:spPr>
        <a:xfrm rot="16200000">
          <a:off x="1541065" y="-1541065"/>
          <a:ext cx="2175669" cy="5257800"/>
        </a:xfrm>
        <a:prstGeom prst="round1Rect">
          <a:avLst/>
        </a:prstGeom>
        <a:solidFill>
          <a:srgbClr val="048E8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200" b="0" kern="1200" dirty="0"/>
            <a:t>Integración y trabajo de las comisiones </a:t>
          </a:r>
        </a:p>
      </dsp:txBody>
      <dsp:txXfrm rot="5400000">
        <a:off x="0" y="0"/>
        <a:ext cx="5257800" cy="1631751"/>
      </dsp:txXfrm>
    </dsp:sp>
    <dsp:sp modelId="{277D1B38-5678-4040-8EE2-999693BA59F1}">
      <dsp:nvSpPr>
        <dsp:cNvPr id="0" name=""/>
        <dsp:cNvSpPr/>
      </dsp:nvSpPr>
      <dsp:spPr>
        <a:xfrm>
          <a:off x="5257800" y="0"/>
          <a:ext cx="5257800" cy="2175669"/>
        </a:xfrm>
        <a:prstGeom prst="round1Rect">
          <a:avLst/>
        </a:prstGeom>
        <a:solidFill>
          <a:srgbClr val="048E8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200" kern="1200" dirty="0"/>
            <a:t>Producción legislativa del pleno</a:t>
          </a:r>
        </a:p>
      </dsp:txBody>
      <dsp:txXfrm>
        <a:off x="5257800" y="0"/>
        <a:ext cx="5257800" cy="1631751"/>
      </dsp:txXfrm>
    </dsp:sp>
    <dsp:sp modelId="{34989974-EB52-4DA6-9C35-D895A7368AA0}">
      <dsp:nvSpPr>
        <dsp:cNvPr id="0" name=""/>
        <dsp:cNvSpPr/>
      </dsp:nvSpPr>
      <dsp:spPr>
        <a:xfrm rot="10800000">
          <a:off x="0" y="2175669"/>
          <a:ext cx="5257800" cy="2175669"/>
        </a:xfrm>
        <a:prstGeom prst="round1Rect">
          <a:avLst/>
        </a:prstGeom>
        <a:solidFill>
          <a:srgbClr val="048E8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200" kern="1200" dirty="0" err="1"/>
            <a:t>Numeralia</a:t>
          </a:r>
          <a:r>
            <a:rPr lang="es-MX" sz="3200" kern="1200" dirty="0"/>
            <a:t> legislativa </a:t>
          </a:r>
        </a:p>
      </dsp:txBody>
      <dsp:txXfrm rot="10800000">
        <a:off x="0" y="2719586"/>
        <a:ext cx="5257800" cy="1631751"/>
      </dsp:txXfrm>
    </dsp:sp>
    <dsp:sp modelId="{0315BB82-A477-486A-9800-488B455A6B20}">
      <dsp:nvSpPr>
        <dsp:cNvPr id="0" name=""/>
        <dsp:cNvSpPr/>
      </dsp:nvSpPr>
      <dsp:spPr>
        <a:xfrm rot="5400000">
          <a:off x="6798865" y="634603"/>
          <a:ext cx="2175669" cy="5257800"/>
        </a:xfrm>
        <a:prstGeom prst="round1Rect">
          <a:avLst/>
        </a:prstGeom>
        <a:solidFill>
          <a:srgbClr val="048E8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200" kern="1200" dirty="0"/>
            <a:t>Publicidad en las sesiones </a:t>
          </a:r>
        </a:p>
      </dsp:txBody>
      <dsp:txXfrm rot="-5400000">
        <a:off x="5257800" y="2719586"/>
        <a:ext cx="5257800" cy="1631751"/>
      </dsp:txXfrm>
    </dsp:sp>
    <dsp:sp modelId="{14A29877-EEE6-4EE6-841D-DBEA1C9A400D}">
      <dsp:nvSpPr>
        <dsp:cNvPr id="0" name=""/>
        <dsp:cNvSpPr/>
      </dsp:nvSpPr>
      <dsp:spPr>
        <a:xfrm>
          <a:off x="3680460" y="1631751"/>
          <a:ext cx="3154680" cy="1087834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800" b="1" kern="1200" dirty="0"/>
            <a:t>Desempeño legislativo</a:t>
          </a:r>
          <a:r>
            <a:rPr lang="es-MX" sz="2800" b="1" kern="1200" dirty="0">
              <a:sym typeface="Wingdings" panose="05000000000000000000" pitchFamily="2" charset="2"/>
            </a:rPr>
            <a:t> 94.9</a:t>
          </a:r>
          <a:endParaRPr lang="es-MX" sz="2800" b="1" kern="1200" dirty="0"/>
        </a:p>
      </dsp:txBody>
      <dsp:txXfrm>
        <a:off x="3733564" y="1684855"/>
        <a:ext cx="3048472" cy="98162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0E4964-8255-4796-9F7D-BFF96834068B}">
      <dsp:nvSpPr>
        <dsp:cNvPr id="0" name=""/>
        <dsp:cNvSpPr/>
      </dsp:nvSpPr>
      <dsp:spPr>
        <a:xfrm rot="16200000">
          <a:off x="1541065" y="-1541065"/>
          <a:ext cx="2175669" cy="5257800"/>
        </a:xfrm>
        <a:prstGeom prst="round1Rect">
          <a:avLst/>
        </a:prstGeom>
        <a:solidFill>
          <a:srgbClr val="048E8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700" kern="1200" dirty="0"/>
            <a:t>Se reformó la Ley Orgánica y se creó la Contraloría interna</a:t>
          </a:r>
        </a:p>
      </dsp:txBody>
      <dsp:txXfrm rot="5400000">
        <a:off x="0" y="0"/>
        <a:ext cx="5257800" cy="1631751"/>
      </dsp:txXfrm>
    </dsp:sp>
    <dsp:sp modelId="{71D7D7EE-17D3-4E94-AEF5-F59ADB51994B}">
      <dsp:nvSpPr>
        <dsp:cNvPr id="0" name=""/>
        <dsp:cNvSpPr/>
      </dsp:nvSpPr>
      <dsp:spPr>
        <a:xfrm>
          <a:off x="5257800" y="0"/>
          <a:ext cx="5257800" cy="2175669"/>
        </a:xfrm>
        <a:prstGeom prst="round1Rect">
          <a:avLst/>
        </a:prstGeom>
        <a:solidFill>
          <a:srgbClr val="048E8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700" kern="1200" dirty="0"/>
            <a:t>Convocatoria abierta para elegir al Contralor  </a:t>
          </a:r>
        </a:p>
      </dsp:txBody>
      <dsp:txXfrm>
        <a:off x="5257800" y="0"/>
        <a:ext cx="5257800" cy="1631751"/>
      </dsp:txXfrm>
    </dsp:sp>
    <dsp:sp modelId="{4B22BFC9-E378-44B9-8295-517054AC45F9}">
      <dsp:nvSpPr>
        <dsp:cNvPr id="0" name=""/>
        <dsp:cNvSpPr/>
      </dsp:nvSpPr>
      <dsp:spPr>
        <a:xfrm rot="10800000">
          <a:off x="0" y="2175669"/>
          <a:ext cx="5257800" cy="2175669"/>
        </a:xfrm>
        <a:prstGeom prst="round1Rect">
          <a:avLst/>
        </a:prstGeom>
        <a:solidFill>
          <a:srgbClr val="048E8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700" kern="1200" dirty="0"/>
            <a:t>Se eligió al primer Contralor interno del Congreso (jun/2017)</a:t>
          </a:r>
        </a:p>
      </dsp:txBody>
      <dsp:txXfrm rot="10800000">
        <a:off x="0" y="2719586"/>
        <a:ext cx="5257800" cy="1631751"/>
      </dsp:txXfrm>
    </dsp:sp>
    <dsp:sp modelId="{0F02484C-6CA1-4191-A560-F991A8909CB4}">
      <dsp:nvSpPr>
        <dsp:cNvPr id="0" name=""/>
        <dsp:cNvSpPr/>
      </dsp:nvSpPr>
      <dsp:spPr>
        <a:xfrm rot="5400000">
          <a:off x="6798865" y="634603"/>
          <a:ext cx="2175669" cy="5257800"/>
        </a:xfrm>
        <a:prstGeom prst="round1Rect">
          <a:avLst/>
        </a:prstGeom>
        <a:solidFill>
          <a:srgbClr val="048E8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700" kern="1200" dirty="0">
              <a:solidFill>
                <a:schemeClr val="bg1"/>
              </a:solidFill>
            </a:rPr>
            <a:t>Refiere a la información  </a:t>
          </a:r>
          <a:r>
            <a:rPr lang="es-MX" sz="2700" kern="1200" dirty="0"/>
            <a:t>que corresponde publicar al Congreso y a la ASEJ.</a:t>
          </a:r>
        </a:p>
      </dsp:txBody>
      <dsp:txXfrm rot="-5400000">
        <a:off x="5257800" y="2719586"/>
        <a:ext cx="5257800" cy="1631751"/>
      </dsp:txXfrm>
    </dsp:sp>
    <dsp:sp modelId="{A5C51F7B-10F2-43E1-AAE6-B7237DBD341C}">
      <dsp:nvSpPr>
        <dsp:cNvPr id="0" name=""/>
        <dsp:cNvSpPr/>
      </dsp:nvSpPr>
      <dsp:spPr>
        <a:xfrm>
          <a:off x="3680460" y="1631751"/>
          <a:ext cx="3154680" cy="1087834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700" b="1" kern="1200" dirty="0">
              <a:sym typeface="Wingdings" panose="05000000000000000000" pitchFamily="2" charset="2"/>
            </a:rPr>
            <a:t>Control Interno 93.8</a:t>
          </a:r>
          <a:endParaRPr lang="es-MX" sz="2700" b="1" kern="1200" dirty="0"/>
        </a:p>
      </dsp:txBody>
      <dsp:txXfrm>
        <a:off x="3733564" y="1684855"/>
        <a:ext cx="3048472" cy="98162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E43B28-5CBE-4D63-A048-61228E157FA5}">
      <dsp:nvSpPr>
        <dsp:cNvPr id="0" name=""/>
        <dsp:cNvSpPr/>
      </dsp:nvSpPr>
      <dsp:spPr>
        <a:xfrm rot="16200000">
          <a:off x="1541065" y="-1541065"/>
          <a:ext cx="2175669" cy="5257800"/>
        </a:xfrm>
        <a:prstGeom prst="round1Rect">
          <a:avLst/>
        </a:prstGeom>
        <a:solidFill>
          <a:srgbClr val="048E8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200" kern="1200" dirty="0"/>
            <a:t>Actualización de la legislación vigente</a:t>
          </a:r>
        </a:p>
      </dsp:txBody>
      <dsp:txXfrm rot="5400000">
        <a:off x="0" y="0"/>
        <a:ext cx="5257800" cy="1631751"/>
      </dsp:txXfrm>
    </dsp:sp>
    <dsp:sp modelId="{6B7EF3DD-43BD-4CA1-853A-E030433D0C7C}">
      <dsp:nvSpPr>
        <dsp:cNvPr id="0" name=""/>
        <dsp:cNvSpPr/>
      </dsp:nvSpPr>
      <dsp:spPr>
        <a:xfrm>
          <a:off x="5257800" y="0"/>
          <a:ext cx="5257800" cy="2175669"/>
        </a:xfrm>
        <a:prstGeom prst="round1Rect">
          <a:avLst/>
        </a:prstGeom>
        <a:solidFill>
          <a:srgbClr val="048E8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200" kern="1200" dirty="0"/>
            <a:t>Versiones estenográficas de las sesiones</a:t>
          </a:r>
        </a:p>
      </dsp:txBody>
      <dsp:txXfrm>
        <a:off x="5257800" y="0"/>
        <a:ext cx="5257800" cy="1631751"/>
      </dsp:txXfrm>
    </dsp:sp>
    <dsp:sp modelId="{62766F56-9264-4A4D-8C11-598FCE48F96D}">
      <dsp:nvSpPr>
        <dsp:cNvPr id="0" name=""/>
        <dsp:cNvSpPr/>
      </dsp:nvSpPr>
      <dsp:spPr>
        <a:xfrm rot="10800000">
          <a:off x="0" y="2175669"/>
          <a:ext cx="5257800" cy="2175669"/>
        </a:xfrm>
        <a:prstGeom prst="round1Rect">
          <a:avLst/>
        </a:prstGeom>
        <a:solidFill>
          <a:srgbClr val="048E8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200" kern="1200" dirty="0"/>
            <a:t>Gaceta Legislativa y Diario de Debates</a:t>
          </a:r>
        </a:p>
      </dsp:txBody>
      <dsp:txXfrm rot="10800000">
        <a:off x="0" y="2719586"/>
        <a:ext cx="5257800" cy="1631751"/>
      </dsp:txXfrm>
    </dsp:sp>
    <dsp:sp modelId="{8B955489-FA53-4A53-BB44-59734FCF0012}">
      <dsp:nvSpPr>
        <dsp:cNvPr id="0" name=""/>
        <dsp:cNvSpPr/>
      </dsp:nvSpPr>
      <dsp:spPr>
        <a:xfrm rot="5400000">
          <a:off x="6798865" y="634603"/>
          <a:ext cx="2175669" cy="5257800"/>
        </a:xfrm>
        <a:prstGeom prst="round1Rect">
          <a:avLst/>
        </a:prstGeom>
        <a:solidFill>
          <a:srgbClr val="048E8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200" kern="1200" dirty="0"/>
            <a:t>Actas y resoluciones de las Comisiones</a:t>
          </a:r>
        </a:p>
      </dsp:txBody>
      <dsp:txXfrm rot="-5400000">
        <a:off x="5257800" y="2719586"/>
        <a:ext cx="5257800" cy="1631751"/>
      </dsp:txXfrm>
    </dsp:sp>
    <dsp:sp modelId="{79E3763C-C9B1-438B-9C64-4AB1677E2B11}">
      <dsp:nvSpPr>
        <dsp:cNvPr id="0" name=""/>
        <dsp:cNvSpPr/>
      </dsp:nvSpPr>
      <dsp:spPr>
        <a:xfrm>
          <a:off x="3510564" y="1631751"/>
          <a:ext cx="3494470" cy="1087834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b="1" kern="1200" dirty="0">
              <a:sym typeface="Wingdings" panose="05000000000000000000" pitchFamily="2" charset="2"/>
            </a:rPr>
            <a:t>Documentación Legislativa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b="1" kern="1200" dirty="0">
              <a:sym typeface="Wingdings" panose="05000000000000000000" pitchFamily="2" charset="2"/>
            </a:rPr>
            <a:t> 87.8</a:t>
          </a:r>
          <a:endParaRPr lang="es-MX" sz="2400" b="1" kern="1200" dirty="0"/>
        </a:p>
      </dsp:txBody>
      <dsp:txXfrm>
        <a:off x="3563668" y="1684855"/>
        <a:ext cx="3388262" cy="98162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7CE44C-F085-408F-B91C-2E17010C7212}">
      <dsp:nvSpPr>
        <dsp:cNvPr id="0" name=""/>
        <dsp:cNvSpPr/>
      </dsp:nvSpPr>
      <dsp:spPr>
        <a:xfrm rot="16200000">
          <a:off x="1541065" y="-1541065"/>
          <a:ext cx="2175669" cy="5257800"/>
        </a:xfrm>
        <a:prstGeom prst="round1Rect">
          <a:avLst/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700" kern="1200" dirty="0"/>
            <a:t>Se adolece de órgano ciudadano que vigile al Congreso</a:t>
          </a:r>
        </a:p>
      </dsp:txBody>
      <dsp:txXfrm rot="5400000">
        <a:off x="0" y="0"/>
        <a:ext cx="5257800" cy="1631751"/>
      </dsp:txXfrm>
    </dsp:sp>
    <dsp:sp modelId="{B44C8216-ECA2-4AE7-ABE6-1960DAC7F1C8}">
      <dsp:nvSpPr>
        <dsp:cNvPr id="0" name=""/>
        <dsp:cNvSpPr/>
      </dsp:nvSpPr>
      <dsp:spPr>
        <a:xfrm>
          <a:off x="5257800" y="0"/>
          <a:ext cx="5257800" cy="2175669"/>
        </a:xfrm>
        <a:prstGeom prst="round1Rect">
          <a:avLst/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700" kern="1200" dirty="0"/>
            <a:t>Faltan mecanismos para que recomendaciones de ciudadanos sean vinculantes</a:t>
          </a:r>
        </a:p>
      </dsp:txBody>
      <dsp:txXfrm>
        <a:off x="5257800" y="0"/>
        <a:ext cx="5257800" cy="1631751"/>
      </dsp:txXfrm>
    </dsp:sp>
    <dsp:sp modelId="{96E78588-1FCF-4E8F-9CBD-9216C8A1DA2D}">
      <dsp:nvSpPr>
        <dsp:cNvPr id="0" name=""/>
        <dsp:cNvSpPr/>
      </dsp:nvSpPr>
      <dsp:spPr>
        <a:xfrm rot="10800000">
          <a:off x="0" y="2175669"/>
          <a:ext cx="5257800" cy="2175669"/>
        </a:xfrm>
        <a:prstGeom prst="round1Rect">
          <a:avLst/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700" kern="1200" dirty="0"/>
            <a:t>La información del Congreso no se ha traducido en lengua indígena </a:t>
          </a:r>
        </a:p>
      </dsp:txBody>
      <dsp:txXfrm rot="10800000">
        <a:off x="0" y="2719586"/>
        <a:ext cx="5257800" cy="1631751"/>
      </dsp:txXfrm>
    </dsp:sp>
    <dsp:sp modelId="{112C3354-9DA5-48AD-BE36-0965F3CF4DF3}">
      <dsp:nvSpPr>
        <dsp:cNvPr id="0" name=""/>
        <dsp:cNvSpPr/>
      </dsp:nvSpPr>
      <dsp:spPr>
        <a:xfrm rot="5400000">
          <a:off x="6798865" y="634603"/>
          <a:ext cx="2175669" cy="5257800"/>
        </a:xfrm>
        <a:prstGeom prst="round1Rect">
          <a:avLst/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700" b="0" i="0" u="none" kern="1200" dirty="0"/>
            <a:t>Oficina y nombre de responsables de atención a grupos indígenas</a:t>
          </a:r>
          <a:endParaRPr lang="es-MX" sz="2700" kern="1200" dirty="0"/>
        </a:p>
      </dsp:txBody>
      <dsp:txXfrm rot="-5400000">
        <a:off x="5257800" y="2719586"/>
        <a:ext cx="5257800" cy="1631751"/>
      </dsp:txXfrm>
    </dsp:sp>
    <dsp:sp modelId="{C47AA4E0-1857-4478-B101-576160858453}">
      <dsp:nvSpPr>
        <dsp:cNvPr id="0" name=""/>
        <dsp:cNvSpPr/>
      </dsp:nvSpPr>
      <dsp:spPr>
        <a:xfrm>
          <a:off x="3680460" y="1631751"/>
          <a:ext cx="3154680" cy="1087834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700" b="1" kern="1200" dirty="0"/>
            <a:t>Vinculación ciudadana </a:t>
          </a:r>
          <a:r>
            <a:rPr lang="es-MX" sz="2700" b="1" kern="1200" dirty="0">
              <a:sym typeface="Wingdings" panose="05000000000000000000" pitchFamily="2" charset="2"/>
            </a:rPr>
            <a:t> 45.5</a:t>
          </a:r>
          <a:endParaRPr lang="es-MX" sz="2700" b="1" kern="1200" dirty="0"/>
        </a:p>
      </dsp:txBody>
      <dsp:txXfrm>
        <a:off x="3733564" y="1684855"/>
        <a:ext cx="3048472" cy="98162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920E73-2EFD-4A21-B0CF-E7CFEDDF2272}">
      <dsp:nvSpPr>
        <dsp:cNvPr id="0" name=""/>
        <dsp:cNvSpPr/>
      </dsp:nvSpPr>
      <dsp:spPr>
        <a:xfrm rot="16200000">
          <a:off x="1541065" y="-1541065"/>
          <a:ext cx="2175669" cy="5257800"/>
        </a:xfrm>
        <a:prstGeom prst="round1Rect">
          <a:avLst/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700" kern="1200" dirty="0"/>
            <a:t>Declaraciones 3 de 3 de muy pocos diputados</a:t>
          </a:r>
        </a:p>
      </dsp:txBody>
      <dsp:txXfrm rot="5400000">
        <a:off x="0" y="0"/>
        <a:ext cx="5257800" cy="1631751"/>
      </dsp:txXfrm>
    </dsp:sp>
    <dsp:sp modelId="{8802997D-6F96-4C64-A9D3-8741AF632D96}">
      <dsp:nvSpPr>
        <dsp:cNvPr id="0" name=""/>
        <dsp:cNvSpPr/>
      </dsp:nvSpPr>
      <dsp:spPr>
        <a:xfrm>
          <a:off x="5257800" y="0"/>
          <a:ext cx="5257800" cy="2175669"/>
        </a:xfrm>
        <a:prstGeom prst="round1Rect">
          <a:avLst/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700" kern="1200" dirty="0"/>
            <a:t>Información insuficiente sobre integración de áreas administrativas</a:t>
          </a:r>
        </a:p>
      </dsp:txBody>
      <dsp:txXfrm>
        <a:off x="5257800" y="0"/>
        <a:ext cx="5257800" cy="1631751"/>
      </dsp:txXfrm>
    </dsp:sp>
    <dsp:sp modelId="{E13C080A-E932-4403-AE9E-2971627AEA7E}">
      <dsp:nvSpPr>
        <dsp:cNvPr id="0" name=""/>
        <dsp:cNvSpPr/>
      </dsp:nvSpPr>
      <dsp:spPr>
        <a:xfrm rot="10800000">
          <a:off x="0" y="2175669"/>
          <a:ext cx="5257800" cy="2175669"/>
        </a:xfrm>
        <a:prstGeom prst="round1Rect">
          <a:avLst/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700" kern="1200" dirty="0"/>
            <a:t>Pocos e </a:t>
          </a:r>
          <a:r>
            <a:rPr lang="es-MX" sz="2700" kern="1200" dirty="0" err="1"/>
            <a:t>innaccesibles</a:t>
          </a:r>
          <a:r>
            <a:rPr lang="es-MX" sz="2700" kern="1200" dirty="0"/>
            <a:t> manuales de dependencias y procedimientos</a:t>
          </a:r>
        </a:p>
      </dsp:txBody>
      <dsp:txXfrm rot="10800000">
        <a:off x="0" y="2719586"/>
        <a:ext cx="5257800" cy="1631751"/>
      </dsp:txXfrm>
    </dsp:sp>
    <dsp:sp modelId="{DE588B36-5F20-4246-8BA3-3712D3062EEC}">
      <dsp:nvSpPr>
        <dsp:cNvPr id="0" name=""/>
        <dsp:cNvSpPr/>
      </dsp:nvSpPr>
      <dsp:spPr>
        <a:xfrm rot="5400000">
          <a:off x="6798865" y="634603"/>
          <a:ext cx="2175669" cy="5257800"/>
        </a:xfrm>
        <a:prstGeom prst="round1Rect">
          <a:avLst/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700" kern="1200" dirty="0"/>
            <a:t>Limitada información sobre personal de base y eventual </a:t>
          </a:r>
        </a:p>
      </dsp:txBody>
      <dsp:txXfrm rot="-5400000">
        <a:off x="5257800" y="2719586"/>
        <a:ext cx="5257800" cy="1631751"/>
      </dsp:txXfrm>
    </dsp:sp>
    <dsp:sp modelId="{D5BCB415-2ADF-4AE7-A78F-BC44BD5861E2}">
      <dsp:nvSpPr>
        <dsp:cNvPr id="0" name=""/>
        <dsp:cNvSpPr/>
      </dsp:nvSpPr>
      <dsp:spPr>
        <a:xfrm>
          <a:off x="3680460" y="1631751"/>
          <a:ext cx="3154680" cy="1087834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700" b="1" kern="1200" dirty="0">
              <a:sym typeface="Wingdings" panose="05000000000000000000" pitchFamily="2" charset="2"/>
            </a:rPr>
            <a:t>Integración y Estructura 66.7 </a:t>
          </a:r>
          <a:endParaRPr lang="es-MX" sz="2700" b="1" kern="1200" dirty="0"/>
        </a:p>
      </dsp:txBody>
      <dsp:txXfrm>
        <a:off x="3733564" y="1684855"/>
        <a:ext cx="3048472" cy="98162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F7511C-463E-455E-8526-63AC65A42576}">
      <dsp:nvSpPr>
        <dsp:cNvPr id="0" name=""/>
        <dsp:cNvSpPr/>
      </dsp:nvSpPr>
      <dsp:spPr>
        <a:xfrm>
          <a:off x="1632793" y="665"/>
          <a:ext cx="7250013" cy="4350007"/>
        </a:xfrm>
        <a:prstGeom prst="rect">
          <a:avLst/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6500" kern="1200" dirty="0"/>
            <a:t>Contraloría interna</a:t>
          </a:r>
        </a:p>
      </dsp:txBody>
      <dsp:txXfrm>
        <a:off x="1632793" y="665"/>
        <a:ext cx="7250013" cy="43500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D0DF9-2A5A-4085-B879-601297E48100}" type="datetimeFigureOut">
              <a:rPr lang="es-MX" smtClean="0"/>
              <a:t>05/09/2017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FE14D-187A-4784-B1BC-13EDC150E4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4786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D0DF9-2A5A-4085-B879-601297E48100}" type="datetimeFigureOut">
              <a:rPr lang="es-MX" smtClean="0"/>
              <a:t>05/09/2017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FE14D-187A-4784-B1BC-13EDC150E4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9519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D0DF9-2A5A-4085-B879-601297E48100}" type="datetimeFigureOut">
              <a:rPr lang="es-MX" smtClean="0"/>
              <a:t>05/09/2017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FE14D-187A-4784-B1BC-13EDC150E4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217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D0DF9-2A5A-4085-B879-601297E48100}" type="datetimeFigureOut">
              <a:rPr lang="es-MX" smtClean="0"/>
              <a:t>05/09/2017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FE14D-187A-4784-B1BC-13EDC150E4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1865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D0DF9-2A5A-4085-B879-601297E48100}" type="datetimeFigureOut">
              <a:rPr lang="es-MX" smtClean="0"/>
              <a:t>05/09/2017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FE14D-187A-4784-B1BC-13EDC150E4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6979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D0DF9-2A5A-4085-B879-601297E48100}" type="datetimeFigureOut">
              <a:rPr lang="es-MX" smtClean="0"/>
              <a:t>05/09/2017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FE14D-187A-4784-B1BC-13EDC150E4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9557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D0DF9-2A5A-4085-B879-601297E48100}" type="datetimeFigureOut">
              <a:rPr lang="es-MX" smtClean="0"/>
              <a:t>05/09/2017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FE14D-187A-4784-B1BC-13EDC150E4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2001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D0DF9-2A5A-4085-B879-601297E48100}" type="datetimeFigureOut">
              <a:rPr lang="es-MX" smtClean="0"/>
              <a:t>05/09/2017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FE14D-187A-4784-B1BC-13EDC150E4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5234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D0DF9-2A5A-4085-B879-601297E48100}" type="datetimeFigureOut">
              <a:rPr lang="es-MX" smtClean="0"/>
              <a:t>05/09/2017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FE14D-187A-4784-B1BC-13EDC150E4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9245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D0DF9-2A5A-4085-B879-601297E48100}" type="datetimeFigureOut">
              <a:rPr lang="es-MX" smtClean="0"/>
              <a:t>05/09/2017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FE14D-187A-4784-B1BC-13EDC150E4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9223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D0DF9-2A5A-4085-B879-601297E48100}" type="datetimeFigureOut">
              <a:rPr lang="es-MX" smtClean="0"/>
              <a:t>05/09/2017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FE14D-187A-4784-B1BC-13EDC150E4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7114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D0DF9-2A5A-4085-B879-601297E48100}" type="datetimeFigureOut">
              <a:rPr lang="es-MX" smtClean="0"/>
              <a:t>05/09/2017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FE14D-187A-4784-B1BC-13EDC150E4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4171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6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Resultados evaluación CIMTRA Legislativo 2017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MX" sz="4000" dirty="0"/>
              <a:t>Jalisco</a:t>
            </a:r>
          </a:p>
        </p:txBody>
      </p:sp>
      <p:grpSp>
        <p:nvGrpSpPr>
          <p:cNvPr id="4" name="18 Grupo"/>
          <p:cNvGrpSpPr>
            <a:grpSpLocks/>
          </p:cNvGrpSpPr>
          <p:nvPr/>
        </p:nvGrpSpPr>
        <p:grpSpPr bwMode="auto">
          <a:xfrm>
            <a:off x="1810172" y="5472492"/>
            <a:ext cx="8135937" cy="1093787"/>
            <a:chOff x="900113" y="5214938"/>
            <a:chExt cx="8135937" cy="1094383"/>
          </a:xfrm>
        </p:grpSpPr>
        <p:pic>
          <p:nvPicPr>
            <p:cNvPr id="5" name="Picture 21" descr="ADL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61650" y="5214938"/>
              <a:ext cx="1574400" cy="9567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34" descr="logo-hor-pos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4302" y="5214938"/>
              <a:ext cx="1807632" cy="1038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17" descr="C:\ADL Respaldo 101010\ADL 2011\logo_estudios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0113" y="5286376"/>
              <a:ext cx="1789773" cy="928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39" descr="logo_COPARMEX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3807" y="5301208"/>
              <a:ext cx="1104863" cy="1008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9" name="Picture 2" descr="http://vignette1.wikia.nocookie.net/althistory/images/3/32/Escudo_de_la_RUG_(Reino_de_Quito).png/revision/latest?cb=20140707200204&amp;path-prefix=es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84410" y="5432358"/>
            <a:ext cx="642942" cy="775678"/>
          </a:xfrm>
          <a:prstGeom prst="rect">
            <a:avLst/>
          </a:prstGeom>
          <a:noFill/>
        </p:spPr>
      </p:pic>
      <p:sp>
        <p:nvSpPr>
          <p:cNvPr id="10" name="15 CuadroTexto"/>
          <p:cNvSpPr txBox="1"/>
          <p:nvPr/>
        </p:nvSpPr>
        <p:spPr>
          <a:xfrm>
            <a:off x="6847554" y="6145729"/>
            <a:ext cx="138827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/>
              <a:t>CUCSH</a:t>
            </a:r>
          </a:p>
          <a:p>
            <a:pPr algn="ctr"/>
            <a:r>
              <a:rPr lang="es-MX" sz="1000" b="1" dirty="0"/>
              <a:t>Departamento de Sociología</a:t>
            </a:r>
          </a:p>
        </p:txBody>
      </p:sp>
      <p:pic>
        <p:nvPicPr>
          <p:cNvPr id="12" name="Picture 2" descr="Resultado de imagen para CIMTRA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8" y="193808"/>
            <a:ext cx="3926255" cy="118820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66090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Mejores indicadores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585501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510588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Peores indicadores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752523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962535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Peores indicadores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139057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05075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95625" y="120175"/>
            <a:ext cx="6448474" cy="1325563"/>
          </a:xfrm>
        </p:spPr>
        <p:txBody>
          <a:bodyPr/>
          <a:lstStyle/>
          <a:p>
            <a:r>
              <a:rPr lang="es-MX" dirty="0"/>
              <a:t>Ranking nacional Congreso</a:t>
            </a:r>
          </a:p>
        </p:txBody>
      </p:sp>
      <p:pic>
        <p:nvPicPr>
          <p:cNvPr id="7" name="Picture 2" descr="Resultado de imagen para CIMT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7757" y="0"/>
            <a:ext cx="3926255" cy="118820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4696921"/>
              </p:ext>
            </p:extLst>
          </p:nvPr>
        </p:nvGraphicFramePr>
        <p:xfrm>
          <a:off x="1300766" y="1313644"/>
          <a:ext cx="9388699" cy="5227472"/>
        </p:xfrm>
        <a:graphic>
          <a:graphicData uri="http://schemas.openxmlformats.org/drawingml/2006/table">
            <a:tbl>
              <a:tblPr/>
              <a:tblGrid>
                <a:gridCol w="2575775">
                  <a:extLst>
                    <a:ext uri="{9D8B030D-6E8A-4147-A177-3AD203B41FA5}">
                      <a16:colId xmlns:a16="http://schemas.microsoft.com/office/drawing/2014/main" val="2166760180"/>
                    </a:ext>
                  </a:extLst>
                </a:gridCol>
                <a:gridCol w="2022892">
                  <a:extLst>
                    <a:ext uri="{9D8B030D-6E8A-4147-A177-3AD203B41FA5}">
                      <a16:colId xmlns:a16="http://schemas.microsoft.com/office/drawing/2014/main" val="520764121"/>
                    </a:ext>
                  </a:extLst>
                </a:gridCol>
                <a:gridCol w="1689021">
                  <a:extLst>
                    <a:ext uri="{9D8B030D-6E8A-4147-A177-3AD203B41FA5}">
                      <a16:colId xmlns:a16="http://schemas.microsoft.com/office/drawing/2014/main" val="2314946503"/>
                    </a:ext>
                  </a:extLst>
                </a:gridCol>
                <a:gridCol w="1528165">
                  <a:extLst>
                    <a:ext uri="{9D8B030D-6E8A-4147-A177-3AD203B41FA5}">
                      <a16:colId xmlns:a16="http://schemas.microsoft.com/office/drawing/2014/main" val="1947315072"/>
                    </a:ext>
                  </a:extLst>
                </a:gridCol>
                <a:gridCol w="1572846">
                  <a:extLst>
                    <a:ext uri="{9D8B030D-6E8A-4147-A177-3AD203B41FA5}">
                      <a16:colId xmlns:a16="http://schemas.microsoft.com/office/drawing/2014/main" val="2861245467"/>
                    </a:ext>
                  </a:extLst>
                </a:gridCol>
              </a:tblGrid>
              <a:tr h="401026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</a:rPr>
                        <a:t>RANKING CIMTRA-Legislativo V2015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622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425394"/>
                  </a:ext>
                </a:extLst>
              </a:tr>
              <a:tr h="360923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Según Última Evaluación Realizada    www.cimtra.org.mx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684518"/>
                  </a:ext>
                </a:extLst>
              </a:tr>
              <a:tr h="360923"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0189638"/>
                  </a:ext>
                </a:extLst>
              </a:tr>
              <a:tr h="32760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Congreso Estatal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Calif</a:t>
                      </a:r>
                      <a:r>
                        <a:rPr lang="es-MX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. (%)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Fecha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Vuelta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Lugar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1611800"/>
                  </a:ext>
                </a:extLst>
              </a:tr>
              <a:tr h="340871">
                <a:tc>
                  <a:txBody>
                    <a:bodyPr/>
                    <a:lstStyle/>
                    <a:p>
                      <a:pPr algn="l" fontAlgn="b"/>
                      <a:r>
                        <a:rPr lang="es-MX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Jalisco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78.7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jul-17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2da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2766939"/>
                  </a:ext>
                </a:extLst>
              </a:tr>
              <a:tr h="340871">
                <a:tc>
                  <a:txBody>
                    <a:bodyPr/>
                    <a:lstStyle/>
                    <a:p>
                      <a:pPr algn="l" fontAlgn="b"/>
                      <a:r>
                        <a:rPr lang="es-MX" sz="2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Chihuahua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61.2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sep-16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049314"/>
                  </a:ext>
                </a:extLst>
              </a:tr>
              <a:tr h="340871">
                <a:tc>
                  <a:txBody>
                    <a:bodyPr/>
                    <a:lstStyle/>
                    <a:p>
                      <a:pPr algn="l" fontAlgn="b"/>
                      <a:r>
                        <a:rPr lang="es-MX" sz="2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3826795"/>
                  </a:ext>
                </a:extLst>
              </a:tr>
              <a:tr h="340871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8213944"/>
                  </a:ext>
                </a:extLst>
              </a:tr>
              <a:tr h="340871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8234098"/>
                  </a:ext>
                </a:extLst>
              </a:tr>
              <a:tr h="340871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8261835"/>
                  </a:ext>
                </a:extLst>
              </a:tr>
              <a:tr h="360923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7522113"/>
                  </a:ext>
                </a:extLst>
              </a:tr>
              <a:tr h="360923">
                <a:tc>
                  <a:txBody>
                    <a:bodyPr/>
                    <a:lstStyle/>
                    <a:p>
                      <a:pPr algn="l" fontAlgn="b"/>
                      <a:r>
                        <a:rPr lang="es-MX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PROMEDIO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1604378"/>
                  </a:ext>
                </a:extLst>
              </a:tr>
              <a:tr h="340871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Escala: 0 a 100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Ultima actualización: Septiembre 2017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1232827"/>
                  </a:ext>
                </a:extLst>
              </a:tr>
              <a:tr h="340871"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85554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15421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1554" y="238369"/>
            <a:ext cx="10515600" cy="1325563"/>
          </a:xfrm>
        </p:spPr>
        <p:txBody>
          <a:bodyPr/>
          <a:lstStyle/>
          <a:p>
            <a:r>
              <a:rPr lang="es-MX" dirty="0"/>
              <a:t>Buenas prácticas</a:t>
            </a: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58366" y="1271646"/>
            <a:ext cx="7014278" cy="5489763"/>
          </a:xfrm>
          <a:prstGeom prst="rect">
            <a:avLst/>
          </a:prstGeom>
        </p:spPr>
      </p:pic>
      <p:pic>
        <p:nvPicPr>
          <p:cNvPr id="5" name="Picture 2" descr="Resultado de imagen para CIMTR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6474" y="27891"/>
            <a:ext cx="3926255" cy="118820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13" t="30512" r="10196" b="45078"/>
          <a:stretch/>
        </p:blipFill>
        <p:spPr bwMode="auto">
          <a:xfrm>
            <a:off x="554963" y="2472744"/>
            <a:ext cx="2961483" cy="2781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66397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Buenas prácticas</a:t>
            </a:r>
          </a:p>
        </p:txBody>
      </p:sp>
      <p:pic>
        <p:nvPicPr>
          <p:cNvPr id="5" name="Picture 2" descr="Resultado de imagen para CIMT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0847" y="98805"/>
            <a:ext cx="3926255" cy="118820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Marcador de contenido 5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-8667" t="2791" r="8667" b="7786"/>
          <a:stretch/>
        </p:blipFill>
        <p:spPr>
          <a:xfrm>
            <a:off x="1350497" y="1690688"/>
            <a:ext cx="9545029" cy="5192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4470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Buenas prácticas</a:t>
            </a:r>
          </a:p>
        </p:txBody>
      </p:sp>
      <p:pic>
        <p:nvPicPr>
          <p:cNvPr id="5" name="Picture 2" descr="Resultado de imagen para CIMT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8971" y="98805"/>
            <a:ext cx="3926255" cy="118820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118710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3461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Avances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Seguimiento al convenio con CIMTRA y a las recomendaciones.</a:t>
            </a:r>
          </a:p>
          <a:p>
            <a:r>
              <a:rPr lang="es-MX" dirty="0" err="1"/>
              <a:t>Micrositio</a:t>
            </a:r>
            <a:r>
              <a:rPr lang="es-MX" dirty="0"/>
              <a:t> CIMTRA y actualización en la información del sitio web del Congreso.</a:t>
            </a:r>
          </a:p>
          <a:p>
            <a:r>
              <a:rPr lang="es-MX" dirty="0"/>
              <a:t>Publicación y actualización de información sobre “Gastos”.</a:t>
            </a:r>
          </a:p>
          <a:p>
            <a:r>
              <a:rPr lang="es-MX" dirty="0"/>
              <a:t>Creación de la Contraloría Interna y nombramiento del titular.</a:t>
            </a:r>
          </a:p>
          <a:p>
            <a:r>
              <a:rPr lang="es-MX" dirty="0"/>
              <a:t>INFOLEJ más sencillo y accesible.</a:t>
            </a:r>
          </a:p>
          <a:p>
            <a:r>
              <a:rPr lang="es-MX" dirty="0"/>
              <a:t>Interés de los responsables por avanzar sustancialmente en materia de transparencia.</a:t>
            </a:r>
          </a:p>
          <a:p>
            <a:endParaRPr lang="es-MX" dirty="0"/>
          </a:p>
          <a:p>
            <a:endParaRPr lang="es-MX" dirty="0"/>
          </a:p>
          <a:p>
            <a:endParaRPr lang="es-MX" dirty="0"/>
          </a:p>
        </p:txBody>
      </p:sp>
      <p:pic>
        <p:nvPicPr>
          <p:cNvPr id="4" name="Picture 2" descr="Resultado de imagen para CIMT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3346" y="98805"/>
            <a:ext cx="3926255" cy="118820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62895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3815" y="98805"/>
            <a:ext cx="10515600" cy="1325563"/>
          </a:xfrm>
        </p:spPr>
        <p:txBody>
          <a:bodyPr/>
          <a:lstStyle/>
          <a:p>
            <a:r>
              <a:rPr lang="es-MX" dirty="0"/>
              <a:t>Recomendaciones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93815" y="1081365"/>
            <a:ext cx="10889802" cy="6210794"/>
          </a:xfrm>
        </p:spPr>
        <p:txBody>
          <a:bodyPr>
            <a:normAutofit/>
          </a:bodyPr>
          <a:lstStyle/>
          <a:p>
            <a:endParaRPr lang="es-MX" dirty="0"/>
          </a:p>
          <a:p>
            <a:r>
              <a:rPr lang="es-MX" dirty="0"/>
              <a:t>Publicar declaraciones 3 de 3 y currículos de todos los diputados.</a:t>
            </a:r>
          </a:p>
          <a:p>
            <a:r>
              <a:rPr lang="es-MX" dirty="0"/>
              <a:t>Regular actividad del cabildeo.  </a:t>
            </a:r>
          </a:p>
          <a:p>
            <a:pPr lvl="0"/>
            <a:r>
              <a:rPr lang="es-MX" dirty="0"/>
              <a:t>Dotar de facultades a la Contraloría para que ésta realice auditorías y control a corto plazo. </a:t>
            </a:r>
          </a:p>
          <a:p>
            <a:pPr lvl="0"/>
            <a:r>
              <a:rPr lang="es-MX" dirty="0"/>
              <a:t>Fortalecer el rubro de “Vinculación ciudadana” que es el único bloque en que están reprobados, y crucial para fortalecer la relación entre los diputados y la sociedad.</a:t>
            </a:r>
          </a:p>
          <a:p>
            <a:pPr lvl="0"/>
            <a:r>
              <a:rPr lang="es-MX" dirty="0"/>
              <a:t>Creación de contraloría ciudadana</a:t>
            </a:r>
          </a:p>
          <a:p>
            <a:pPr lvl="0"/>
            <a:r>
              <a:rPr lang="es-MX" dirty="0"/>
              <a:t>Publicar información sobre la </a:t>
            </a:r>
            <a:r>
              <a:rPr lang="es-MX" dirty="0" err="1"/>
              <a:t>Jucopo</a:t>
            </a:r>
            <a:r>
              <a:rPr lang="es-MX" dirty="0"/>
              <a:t>.</a:t>
            </a:r>
          </a:p>
          <a:p>
            <a:pPr lvl="0"/>
            <a:r>
              <a:rPr lang="es-MX" dirty="0"/>
              <a:t>Información en Datos abiertos.</a:t>
            </a:r>
          </a:p>
          <a:p>
            <a:pPr lvl="0"/>
            <a:r>
              <a:rPr lang="es-MX" dirty="0"/>
              <a:t>Más accesibilidad a sitio web, lenguaje ciudadano.</a:t>
            </a:r>
          </a:p>
        </p:txBody>
      </p:sp>
      <p:pic>
        <p:nvPicPr>
          <p:cNvPr id="4" name="Picture 2" descr="Resultado de imagen para CIMT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3346" y="98805"/>
            <a:ext cx="3926255" cy="118820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1664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Marcador de conteni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4251462"/>
              </p:ext>
            </p:extLst>
          </p:nvPr>
        </p:nvGraphicFramePr>
        <p:xfrm>
          <a:off x="587373" y="1270001"/>
          <a:ext cx="10861944" cy="4854296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3883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8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206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5714">
                <a:tc>
                  <a:txBody>
                    <a:bodyPr/>
                    <a:lstStyle/>
                    <a:p>
                      <a:pPr algn="ctr"/>
                      <a:r>
                        <a:rPr lang="es-ES_tradnl" sz="2400" dirty="0"/>
                        <a:t>BLOQUES </a:t>
                      </a:r>
                      <a:endParaRPr lang="es-ES_tradnl" sz="2400" dirty="0">
                        <a:latin typeface="Maiandra GD" panose="020E0502030308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48E8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400" dirty="0"/>
                        <a:t>VARIABLES </a:t>
                      </a:r>
                      <a:endParaRPr lang="es-ES_tradnl" sz="2400" dirty="0">
                        <a:latin typeface="Maiandra GD" panose="020E0502030308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48E8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400" dirty="0"/>
                        <a:t>INDICADORES</a:t>
                      </a:r>
                      <a:endParaRPr lang="es-ES_tradnl" sz="2400" dirty="0">
                        <a:latin typeface="Maiandra GD" panose="020E0502030308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48E8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714">
                <a:tc>
                  <a:txBody>
                    <a:bodyPr/>
                    <a:lstStyle/>
                    <a:p>
                      <a:r>
                        <a:rPr lang="es-MX" sz="2400" dirty="0"/>
                        <a:t>1.</a:t>
                      </a:r>
                      <a:r>
                        <a:rPr lang="es-MX" sz="2400" baseline="0" dirty="0"/>
                        <a:t> </a:t>
                      </a:r>
                      <a:r>
                        <a:rPr lang="es-MX" sz="2400" dirty="0"/>
                        <a:t>Integración</a:t>
                      </a:r>
                      <a:r>
                        <a:rPr lang="es-MX" sz="2400" baseline="0" dirty="0"/>
                        <a:t> y estructura</a:t>
                      </a:r>
                      <a:endParaRPr lang="es-MX" sz="2400" dirty="0">
                        <a:latin typeface="Book Antiqua" panose="0204060205030503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/>
                        <a:t>4</a:t>
                      </a:r>
                      <a:endParaRPr lang="es-MX" sz="2400" dirty="0">
                        <a:latin typeface="Book Antiqua" panose="020406020503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/>
                        <a:t>18</a:t>
                      </a:r>
                      <a:endParaRPr lang="es-MX" sz="2400" dirty="0">
                        <a:latin typeface="Book Antiqua" panose="020406020503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5714">
                <a:tc>
                  <a:txBody>
                    <a:bodyPr/>
                    <a:lstStyle/>
                    <a:p>
                      <a:r>
                        <a:rPr lang="es-MX" sz="2400" dirty="0"/>
                        <a:t>2. Desempeño legislativo</a:t>
                      </a:r>
                      <a:endParaRPr lang="es-MX" sz="2400" dirty="0">
                        <a:latin typeface="Book Antiqua" panose="0204060205030503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/>
                        <a:t>9</a:t>
                      </a:r>
                      <a:endParaRPr lang="es-MX" sz="2400" dirty="0">
                        <a:latin typeface="Book Antiqua" panose="020406020503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/>
                        <a:t>56</a:t>
                      </a:r>
                      <a:endParaRPr lang="es-MX" sz="2400" dirty="0">
                        <a:latin typeface="Book Antiqua" panose="020406020503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5714">
                <a:tc>
                  <a:txBody>
                    <a:bodyPr/>
                    <a:lstStyle/>
                    <a:p>
                      <a:r>
                        <a:rPr lang="es-MX" sz="2400" dirty="0"/>
                        <a:t>3. Documentación</a:t>
                      </a:r>
                      <a:endParaRPr lang="es-MX" sz="2400" dirty="0">
                        <a:latin typeface="Book Antiqua" panose="0204060205030503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/>
                        <a:t>6</a:t>
                      </a:r>
                      <a:endParaRPr lang="es-MX" sz="2400" dirty="0">
                        <a:latin typeface="Book Antiqua" panose="020406020503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/>
                        <a:t>37</a:t>
                      </a:r>
                      <a:endParaRPr lang="es-MX" sz="2400" dirty="0">
                        <a:latin typeface="Book Antiqua" panose="020406020503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5714">
                <a:tc>
                  <a:txBody>
                    <a:bodyPr/>
                    <a:lstStyle/>
                    <a:p>
                      <a:r>
                        <a:rPr lang="es-MX" sz="2400" dirty="0"/>
                        <a:t>4. Gastos</a:t>
                      </a:r>
                      <a:endParaRPr lang="es-MX" sz="2400" dirty="0">
                        <a:latin typeface="Book Antiqua" panose="0204060205030503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/>
                        <a:t>9 </a:t>
                      </a:r>
                      <a:endParaRPr lang="es-MX" sz="2400" dirty="0">
                        <a:latin typeface="Book Antiqua" panose="020406020503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/>
                        <a:t>35</a:t>
                      </a:r>
                      <a:endParaRPr lang="es-MX" sz="2400" dirty="0">
                        <a:latin typeface="Book Antiqua" panose="020406020503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5714">
                <a:tc>
                  <a:txBody>
                    <a:bodyPr/>
                    <a:lstStyle/>
                    <a:p>
                      <a:r>
                        <a:rPr lang="es-MX" sz="2400" dirty="0"/>
                        <a:t>5. Administración</a:t>
                      </a:r>
                      <a:endParaRPr lang="es-MX" sz="2400" dirty="0">
                        <a:latin typeface="Book Antiqua" panose="0204060205030503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/>
                        <a:t>5</a:t>
                      </a:r>
                      <a:endParaRPr lang="es-MX" sz="2400" dirty="0">
                        <a:latin typeface="Book Antiqua" panose="020406020503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/>
                        <a:t>23</a:t>
                      </a:r>
                      <a:endParaRPr lang="es-MX" sz="2400" dirty="0">
                        <a:latin typeface="Book Antiqua" panose="020406020503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5714">
                <a:tc>
                  <a:txBody>
                    <a:bodyPr/>
                    <a:lstStyle/>
                    <a:p>
                      <a:r>
                        <a:rPr lang="es-MX" sz="2400" dirty="0"/>
                        <a:t>6. Control interno</a:t>
                      </a:r>
                      <a:endParaRPr lang="es-MX" sz="2400" dirty="0">
                        <a:latin typeface="Book Antiqua" panose="0204060205030503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/>
                        <a:t>5</a:t>
                      </a:r>
                      <a:endParaRPr lang="es-MX" sz="2400" dirty="0">
                        <a:latin typeface="Book Antiqua" panose="020406020503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/>
                        <a:t>15</a:t>
                      </a:r>
                      <a:endParaRPr lang="es-MX" sz="2400" dirty="0">
                        <a:latin typeface="Book Antiqua" panose="020406020503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5714">
                <a:tc>
                  <a:txBody>
                    <a:bodyPr/>
                    <a:lstStyle/>
                    <a:p>
                      <a:r>
                        <a:rPr lang="es-MX" sz="2400" dirty="0"/>
                        <a:t>7. Vinculación ciudadana</a:t>
                      </a:r>
                      <a:endParaRPr lang="es-MX" sz="2400" dirty="0">
                        <a:latin typeface="Book Antiqua" panose="0204060205030503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/>
                        <a:t>4</a:t>
                      </a:r>
                      <a:endParaRPr lang="es-MX" sz="2400" dirty="0">
                        <a:latin typeface="Book Antiqua" panose="020406020503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/>
                        <a:t>17</a:t>
                      </a:r>
                      <a:endParaRPr lang="es-MX" sz="2400" dirty="0">
                        <a:latin typeface="Book Antiqua" panose="020406020503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5714">
                <a:tc>
                  <a:txBody>
                    <a:bodyPr/>
                    <a:lstStyle/>
                    <a:p>
                      <a:r>
                        <a:rPr lang="es-MX" sz="2400" dirty="0"/>
                        <a:t>8. Acceso a la información</a:t>
                      </a:r>
                      <a:endParaRPr lang="es-MX" sz="2400" dirty="0">
                        <a:latin typeface="Book Antiqua" panose="0204060205030503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/>
                        <a:t>3</a:t>
                      </a:r>
                      <a:endParaRPr lang="es-MX" sz="2400" dirty="0">
                        <a:latin typeface="Book Antiqua" panose="020406020503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/>
                        <a:t>11</a:t>
                      </a:r>
                      <a:endParaRPr lang="es-MX" sz="2400" dirty="0">
                        <a:latin typeface="Book Antiqua" panose="020406020503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2870">
                <a:tc>
                  <a:txBody>
                    <a:bodyPr/>
                    <a:lstStyle/>
                    <a:p>
                      <a:r>
                        <a:rPr lang="es-MX" sz="2400" b="1" dirty="0"/>
                        <a:t>                     T o t a l</a:t>
                      </a:r>
                      <a:endParaRPr lang="es-MX" sz="2400" b="1" dirty="0">
                        <a:latin typeface="Book Antiqua" panose="0204060205030503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b="1" dirty="0"/>
                        <a:t>45</a:t>
                      </a:r>
                      <a:endParaRPr lang="es-MX" sz="2400" b="1" dirty="0">
                        <a:latin typeface="Book Antiqua" panose="020406020503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b="1" dirty="0"/>
                        <a:t>212</a:t>
                      </a:r>
                      <a:endParaRPr lang="es-MX" sz="2400" b="1" dirty="0">
                        <a:latin typeface="Book Antiqua" panose="020406020503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534987" y="178985"/>
            <a:ext cx="11122025" cy="833437"/>
          </a:xfrm>
        </p:spPr>
        <p:txBody>
          <a:bodyPr/>
          <a:lstStyle/>
          <a:p>
            <a:r>
              <a:rPr lang="es-MX" dirty="0"/>
              <a:t>Evaluación</a:t>
            </a:r>
          </a:p>
        </p:txBody>
      </p:sp>
    </p:spTree>
    <p:extLst>
      <p:ext uri="{BB962C8B-B14F-4D97-AF65-F5344CB8AC3E}">
        <p14:creationId xmlns:p14="http://schemas.microsoft.com/office/powerpoint/2010/main" val="1727109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2140592"/>
              </p:ext>
            </p:extLst>
          </p:nvPr>
        </p:nvGraphicFramePr>
        <p:xfrm>
          <a:off x="314324" y="290513"/>
          <a:ext cx="11458575" cy="61960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 descr="Resultado de imagen para CIMTRA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3420094" cy="118820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7000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46199" y="1500744"/>
            <a:ext cx="7983489" cy="945383"/>
          </a:xfrm>
        </p:spPr>
        <p:txBody>
          <a:bodyPr>
            <a:normAutofit/>
          </a:bodyPr>
          <a:lstStyle/>
          <a:p>
            <a:r>
              <a:rPr lang="x-none" sz="4400" dirty="0">
                <a:solidFill>
                  <a:schemeClr val="tx1"/>
                </a:solidFill>
              </a:rPr>
              <a:t>DATOS ABIERTOS</a:t>
            </a: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1159099" y="2446127"/>
            <a:ext cx="10147339" cy="3851642"/>
          </a:xfrm>
        </p:spPr>
        <p:txBody>
          <a:bodyPr>
            <a:noAutofit/>
          </a:bodyPr>
          <a:lstStyle/>
          <a:p>
            <a:pPr algn="just"/>
            <a:r>
              <a:rPr lang="es-MX" b="1" i="1" dirty="0">
                <a:solidFill>
                  <a:schemeClr val="tx1"/>
                </a:solidFill>
                <a:latin typeface="+mj-lt"/>
              </a:rPr>
              <a:t>Son datos que pueden ser utilizados, reutilizados y redistribuidos libremente por cualquier persona, y que se encuentran sujetos, cuando más, al requerimiento de atribución y de compartirse de la misma manera en que aparecen.</a:t>
            </a:r>
          </a:p>
          <a:p>
            <a:pPr algn="just"/>
            <a:r>
              <a:rPr lang="es-MX" b="1" dirty="0">
                <a:solidFill>
                  <a:schemeClr val="tx1"/>
                </a:solidFill>
                <a:latin typeface="+mj-lt"/>
              </a:rPr>
              <a:t>Disponibilidad y acceso</a:t>
            </a:r>
          </a:p>
          <a:p>
            <a:pPr algn="just"/>
            <a:r>
              <a:rPr lang="es-MX" b="1" dirty="0">
                <a:solidFill>
                  <a:schemeClr val="tx1"/>
                </a:solidFill>
                <a:latin typeface="+mj-lt"/>
              </a:rPr>
              <a:t>Reutilización y redistribución</a:t>
            </a:r>
          </a:p>
          <a:p>
            <a:pPr algn="just"/>
            <a:r>
              <a:rPr lang="es-MX" b="1" dirty="0">
                <a:solidFill>
                  <a:schemeClr val="tx1"/>
                </a:solidFill>
                <a:latin typeface="+mj-lt"/>
              </a:rPr>
              <a:t>Participación universal</a:t>
            </a:r>
          </a:p>
          <a:p>
            <a:pPr algn="just"/>
            <a:endParaRPr lang="x-none" sz="2400" b="1" dirty="0">
              <a:solidFill>
                <a:schemeClr val="tx1"/>
              </a:solidFill>
              <a:latin typeface="Maiandra GD" panose="020E0502030308020204" pitchFamily="34" charset="0"/>
            </a:endParaRPr>
          </a:p>
        </p:txBody>
      </p:sp>
      <p:pic>
        <p:nvPicPr>
          <p:cNvPr id="4" name="Picture 2" descr="Resultado de imagen para CIMT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926255" cy="118820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6878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24585" y="263516"/>
            <a:ext cx="8611286" cy="480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2800" b="1" dirty="0">
                <a:solidFill>
                  <a:schemeClr val="tx1"/>
                </a:solidFill>
                <a:cs typeface="Times New Roman" pitchFamily="18" charset="0"/>
              </a:rPr>
              <a:t>CIMTRA-Legislativo </a:t>
            </a:r>
            <a:r>
              <a:rPr lang="es-MX" sz="2800" dirty="0">
                <a:solidFill>
                  <a:schemeClr val="tx1"/>
                </a:solidFill>
                <a:cs typeface="Times New Roman" pitchFamily="18" charset="0"/>
              </a:rPr>
              <a:t>2 campos de la transparencia</a:t>
            </a:r>
            <a:endParaRPr lang="es-ES" sz="28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774209" y="1323833"/>
            <a:ext cx="3152633" cy="1228298"/>
          </a:xfrm>
          <a:prstGeom prst="rect">
            <a:avLst/>
          </a:prstGeom>
          <a:solidFill>
            <a:srgbClr val="CC000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latin typeface="+mj-lt"/>
              </a:rPr>
              <a:t>Información a </a:t>
            </a:r>
          </a:p>
          <a:p>
            <a:pPr algn="ctr"/>
            <a:r>
              <a:rPr lang="es-MX" sz="2800" b="1" dirty="0">
                <a:latin typeface="+mj-lt"/>
              </a:rPr>
              <a:t>la Ciudadanía</a:t>
            </a:r>
          </a:p>
        </p:txBody>
      </p:sp>
      <p:sp>
        <p:nvSpPr>
          <p:cNvPr id="8" name="Rectángulo 7"/>
          <p:cNvSpPr/>
          <p:nvPr/>
        </p:nvSpPr>
        <p:spPr>
          <a:xfrm>
            <a:off x="7017224" y="1323833"/>
            <a:ext cx="3152633" cy="1228298"/>
          </a:xfrm>
          <a:prstGeom prst="rect">
            <a:avLst/>
          </a:prstGeom>
          <a:solidFill>
            <a:srgbClr val="048E87"/>
          </a:solidFill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latin typeface="+mj-lt"/>
              </a:rPr>
              <a:t>Comunicación</a:t>
            </a:r>
          </a:p>
          <a:p>
            <a:pPr algn="ctr"/>
            <a:r>
              <a:rPr lang="es-MX" sz="2800" b="1" dirty="0">
                <a:latin typeface="+mj-lt"/>
              </a:rPr>
              <a:t>Legislatura-Sociedad</a:t>
            </a:r>
            <a:r>
              <a:rPr lang="es-ES_tradnl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.</a:t>
            </a:r>
            <a:endParaRPr lang="es-MX" sz="2400" b="1" dirty="0">
              <a:latin typeface="+mj-lt"/>
            </a:endParaRPr>
          </a:p>
        </p:txBody>
      </p:sp>
      <p:cxnSp>
        <p:nvCxnSpPr>
          <p:cNvPr id="10" name="Conector recto 9"/>
          <p:cNvCxnSpPr/>
          <p:nvPr/>
        </p:nvCxnSpPr>
        <p:spPr>
          <a:xfrm>
            <a:off x="5965209" y="1146412"/>
            <a:ext cx="569" cy="390326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Rectángulo 13"/>
          <p:cNvSpPr/>
          <p:nvPr/>
        </p:nvSpPr>
        <p:spPr>
          <a:xfrm>
            <a:off x="1774209" y="2587154"/>
            <a:ext cx="3616657" cy="252376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285750" indent="-285750">
              <a:buFontTx/>
              <a:buAutoNum type="arabicPeriod"/>
            </a:pPr>
            <a:r>
              <a:rPr lang="es-ES_tradnl" sz="2400" dirty="0">
                <a:latin typeface="+mj-lt"/>
                <a:cs typeface="Times New Roman" panose="02020603050405020304" pitchFamily="18" charset="0"/>
              </a:rPr>
              <a:t>Integración y estructura</a:t>
            </a:r>
          </a:p>
          <a:p>
            <a:pPr marL="285750" indent="-285750">
              <a:buFontTx/>
              <a:buAutoNum type="arabicPeriod"/>
            </a:pPr>
            <a:r>
              <a:rPr lang="es-ES_tradnl" sz="2400" dirty="0">
                <a:latin typeface="+mj-lt"/>
                <a:cs typeface="Times New Roman" panose="02020603050405020304" pitchFamily="18" charset="0"/>
              </a:rPr>
              <a:t>Desempeño Legislativo</a:t>
            </a:r>
          </a:p>
          <a:p>
            <a:pPr marL="285750" indent="-285750">
              <a:buFontTx/>
              <a:buAutoNum type="arabicPeriod"/>
            </a:pPr>
            <a:r>
              <a:rPr lang="es-ES_tradnl" sz="2400" dirty="0">
                <a:latin typeface="+mj-lt"/>
                <a:cs typeface="Times New Roman" panose="02020603050405020304" pitchFamily="18" charset="0"/>
              </a:rPr>
              <a:t>Documental legislativa</a:t>
            </a:r>
          </a:p>
          <a:p>
            <a:pPr marL="285750" indent="-285750">
              <a:buFontTx/>
              <a:buAutoNum type="arabicPeriod"/>
            </a:pPr>
            <a:r>
              <a:rPr lang="es-ES_tradnl" sz="2400" dirty="0">
                <a:latin typeface="+mj-lt"/>
                <a:cs typeface="Times New Roman" panose="02020603050405020304" pitchFamily="18" charset="0"/>
              </a:rPr>
              <a:t>Gastos</a:t>
            </a:r>
          </a:p>
          <a:p>
            <a:pPr marL="285750" indent="-285750">
              <a:buFontTx/>
              <a:buAutoNum type="arabicPeriod"/>
            </a:pPr>
            <a:r>
              <a:rPr lang="es-ES_tradnl" sz="2400" dirty="0">
                <a:latin typeface="+mj-lt"/>
                <a:cs typeface="Times New Roman" panose="02020603050405020304" pitchFamily="18" charset="0"/>
              </a:rPr>
              <a:t>Administración</a:t>
            </a:r>
          </a:p>
          <a:p>
            <a:pPr marL="285750" indent="-285750">
              <a:buFontTx/>
              <a:buAutoNum type="arabicPeriod"/>
            </a:pPr>
            <a:r>
              <a:rPr lang="es-ES_tradnl" sz="2400" dirty="0">
                <a:latin typeface="+mj-lt"/>
                <a:cs typeface="Times New Roman" panose="02020603050405020304" pitchFamily="18" charset="0"/>
              </a:rPr>
              <a:t>Control Interno</a:t>
            </a:r>
          </a:p>
          <a:p>
            <a:pPr algn="ctr"/>
            <a:endParaRPr lang="es-ES" sz="1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6540121" y="2926014"/>
            <a:ext cx="445250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285750" indent="-285750"/>
            <a:r>
              <a:rPr lang="es-ES_tradnl" sz="2400" dirty="0">
                <a:latin typeface="+mj-lt"/>
                <a:cs typeface="Times New Roman" panose="02020603050405020304" pitchFamily="18" charset="0"/>
              </a:rPr>
              <a:t>7. Vinculación ciudadana</a:t>
            </a:r>
          </a:p>
          <a:p>
            <a:pPr marL="285750" indent="-285750"/>
            <a:r>
              <a:rPr lang="es-ES_tradnl" sz="2400" dirty="0">
                <a:latin typeface="+mj-lt"/>
                <a:cs typeface="Times New Roman" panose="02020603050405020304" pitchFamily="18" charset="0"/>
              </a:rPr>
              <a:t>8. Acceso a la información pública</a:t>
            </a:r>
          </a:p>
          <a:p>
            <a:pPr algn="ctr"/>
            <a:endParaRPr lang="es-E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6" name="Abrir llave 15"/>
          <p:cNvSpPr/>
          <p:nvPr/>
        </p:nvSpPr>
        <p:spPr>
          <a:xfrm rot="16200000" flipV="1">
            <a:off x="5488942" y="541414"/>
            <a:ext cx="952533" cy="920906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_tradnl">
              <a:latin typeface="+mj-lt"/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3395317" y="5564793"/>
            <a:ext cx="56312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2400" b="1" dirty="0">
                <a:latin typeface="+mj-lt"/>
              </a:rPr>
              <a:t>EN CADA BLOQUE HAY ASPECTOS A EVALUAR</a:t>
            </a:r>
          </a:p>
        </p:txBody>
      </p:sp>
      <p:sp>
        <p:nvSpPr>
          <p:cNvPr id="18" name="Rectángulo 17"/>
          <p:cNvSpPr/>
          <p:nvPr/>
        </p:nvSpPr>
        <p:spPr>
          <a:xfrm>
            <a:off x="2114014" y="5494313"/>
            <a:ext cx="996287" cy="699787"/>
          </a:xfrm>
          <a:prstGeom prst="rect">
            <a:avLst/>
          </a:prstGeom>
          <a:noFill/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3200" b="1" dirty="0">
                <a:solidFill>
                  <a:schemeClr val="tx1"/>
                </a:solidFill>
                <a:latin typeface="+mj-lt"/>
              </a:rPr>
              <a:t>37</a:t>
            </a:r>
          </a:p>
        </p:txBody>
      </p:sp>
      <p:sp>
        <p:nvSpPr>
          <p:cNvPr id="19" name="Rectángulo 18"/>
          <p:cNvSpPr/>
          <p:nvPr/>
        </p:nvSpPr>
        <p:spPr>
          <a:xfrm>
            <a:off x="9288436" y="5417069"/>
            <a:ext cx="996287" cy="699787"/>
          </a:xfrm>
          <a:prstGeom prst="rect">
            <a:avLst/>
          </a:prstGeom>
          <a:noFill/>
          <a:ln>
            <a:solidFill>
              <a:srgbClr val="048E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3200" b="1" dirty="0">
                <a:solidFill>
                  <a:schemeClr val="tx1"/>
                </a:solidFill>
                <a:latin typeface="+mj-lt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4020617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1818" y="1352921"/>
            <a:ext cx="10889974" cy="1325563"/>
          </a:xfrm>
        </p:spPr>
        <p:txBody>
          <a:bodyPr/>
          <a:lstStyle/>
          <a:p>
            <a:pPr algn="ctr"/>
            <a:r>
              <a:rPr lang="es-MX" dirty="0"/>
              <a:t>El Congreso de Jalisco aprueba por segunda vez  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8612886"/>
              </p:ext>
            </p:extLst>
          </p:nvPr>
        </p:nvGraphicFramePr>
        <p:xfrm>
          <a:off x="899005" y="2213164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Resultado de imagen para CIMTRA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487"/>
            <a:ext cx="3926255" cy="118820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8480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27555" y="685565"/>
            <a:ext cx="7373845" cy="1325563"/>
          </a:xfrm>
        </p:spPr>
        <p:txBody>
          <a:bodyPr/>
          <a:lstStyle/>
          <a:p>
            <a:r>
              <a:rPr lang="es-MX" b="1" dirty="0"/>
              <a:t>Calificación por Bloques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0264542"/>
              </p:ext>
            </p:extLst>
          </p:nvPr>
        </p:nvGraphicFramePr>
        <p:xfrm>
          <a:off x="1352283" y="2125014"/>
          <a:ext cx="9749118" cy="4157550"/>
        </p:xfrm>
        <a:graphic>
          <a:graphicData uri="http://schemas.openxmlformats.org/drawingml/2006/table">
            <a:tbl>
              <a:tblPr/>
              <a:tblGrid>
                <a:gridCol w="7717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18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195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Resultado</a:t>
                      </a:r>
                      <a:r>
                        <a:rPr lang="es-MX" sz="2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por bloques</a:t>
                      </a:r>
                      <a:endParaRPr lang="es-MX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48E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Porcentaje</a:t>
                      </a:r>
                      <a:endParaRPr lang="es-MX" sz="2800" b="0" i="0" u="none" strike="noStrike" dirty="0">
                        <a:solidFill>
                          <a:srgbClr val="CC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48E8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195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Integración y estructura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400" b="1" i="0" u="none" strike="noStrike" dirty="0">
                          <a:solidFill>
                            <a:srgbClr val="CC3300"/>
                          </a:solidFill>
                          <a:effectLst/>
                          <a:latin typeface="Arial" panose="020B0604020202020204" pitchFamily="34" charset="0"/>
                        </a:rPr>
                        <a:t>66.7%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195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Desempeño Legislativo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400" b="1" i="0" u="none" strike="noStrike" dirty="0">
                          <a:solidFill>
                            <a:srgbClr val="CC3300"/>
                          </a:solidFill>
                          <a:effectLst/>
                          <a:latin typeface="Arial" panose="020B0604020202020204" pitchFamily="34" charset="0"/>
                        </a:rPr>
                        <a:t>94.9%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195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Documentación legislativa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400" b="1" i="0" u="none" strike="noStrike" dirty="0">
                          <a:solidFill>
                            <a:srgbClr val="CC3300"/>
                          </a:solidFill>
                          <a:effectLst/>
                          <a:latin typeface="Arial" panose="020B0604020202020204" pitchFamily="34" charset="0"/>
                        </a:rPr>
                        <a:t>87.8%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195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400" b="1" i="0" u="none" strike="noStrike" dirty="0">
                          <a:solidFill>
                            <a:srgbClr val="CC3300"/>
                          </a:solidFill>
                          <a:effectLst/>
                          <a:latin typeface="Arial" panose="020B0604020202020204" pitchFamily="34" charset="0"/>
                        </a:rPr>
                        <a:t>75.0%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195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Administración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400" b="1" i="0" u="none" strike="noStrike" dirty="0">
                          <a:solidFill>
                            <a:srgbClr val="CC3300"/>
                          </a:solidFill>
                          <a:effectLst/>
                          <a:latin typeface="Arial" panose="020B0604020202020204" pitchFamily="34" charset="0"/>
                        </a:rPr>
                        <a:t>78.3%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195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Control interno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400" b="1" i="0" u="none" strike="noStrike" dirty="0">
                          <a:solidFill>
                            <a:srgbClr val="CC3300"/>
                          </a:solidFill>
                          <a:effectLst/>
                          <a:latin typeface="Arial" panose="020B0604020202020204" pitchFamily="34" charset="0"/>
                        </a:rPr>
                        <a:t>93.8%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195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Vinculación ciudadana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400" b="1" i="0" u="none" strike="noStrike" dirty="0">
                          <a:solidFill>
                            <a:srgbClr val="CC3300"/>
                          </a:solidFill>
                          <a:effectLst/>
                          <a:latin typeface="Arial" panose="020B0604020202020204" pitchFamily="34" charset="0"/>
                        </a:rPr>
                        <a:t>45.5%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195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Acceso a información pública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400" b="1" i="0" u="none" strike="noStrike" dirty="0">
                          <a:solidFill>
                            <a:srgbClr val="CC3300"/>
                          </a:solidFill>
                          <a:effectLst/>
                          <a:latin typeface="Arial" panose="020B0604020202020204" pitchFamily="34" charset="0"/>
                        </a:rPr>
                        <a:t>87.5%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5" name="Picture 2" descr="Resultado de imagen para CIMT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6" y="91461"/>
            <a:ext cx="3926255" cy="118820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836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Mejores indicadores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478003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35358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Mejores indicadores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941443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16655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903</TotalTime>
  <Words>546</Words>
  <Application>Microsoft Office PowerPoint</Application>
  <PresentationFormat>Panorámica</PresentationFormat>
  <Paragraphs>186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6" baseType="lpstr">
      <vt:lpstr>Arial</vt:lpstr>
      <vt:lpstr>Book Antiqua</vt:lpstr>
      <vt:lpstr>Calibri</vt:lpstr>
      <vt:lpstr>Calibri Light</vt:lpstr>
      <vt:lpstr>Maiandra GD</vt:lpstr>
      <vt:lpstr>Times New Roman</vt:lpstr>
      <vt:lpstr>Wingdings</vt:lpstr>
      <vt:lpstr>Tema de Office</vt:lpstr>
      <vt:lpstr>Resultados evaluación CIMTRA Legislativo 2017</vt:lpstr>
      <vt:lpstr>Evaluación</vt:lpstr>
      <vt:lpstr>Presentación de PowerPoint</vt:lpstr>
      <vt:lpstr>DATOS ABIERTOS</vt:lpstr>
      <vt:lpstr>CIMTRA-Legislativo 2 campos de la transparencia</vt:lpstr>
      <vt:lpstr>El Congreso de Jalisco aprueba por segunda vez  </vt:lpstr>
      <vt:lpstr>Calificación por Bloques</vt:lpstr>
      <vt:lpstr>Mejores indicadores</vt:lpstr>
      <vt:lpstr>Mejores indicadores</vt:lpstr>
      <vt:lpstr>Mejores indicadores</vt:lpstr>
      <vt:lpstr>Peores indicadores</vt:lpstr>
      <vt:lpstr>Peores indicadores</vt:lpstr>
      <vt:lpstr>Ranking nacional Congreso</vt:lpstr>
      <vt:lpstr>Buenas prácticas</vt:lpstr>
      <vt:lpstr>Buenas prácticas</vt:lpstr>
      <vt:lpstr>Buenas prácticas</vt:lpstr>
      <vt:lpstr>Avances</vt:lpstr>
      <vt:lpstr>Recomendaciones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Resultados evaluación CIMTRA Legislativo 2016</dc:title>
  <dc:creator>Carlos Javier Aguirre Arias</dc:creator>
  <cp:lastModifiedBy>Fabiola Garibaldi [GDL]</cp:lastModifiedBy>
  <cp:revision>63</cp:revision>
  <dcterms:created xsi:type="dcterms:W3CDTF">2016-12-05T17:30:25Z</dcterms:created>
  <dcterms:modified xsi:type="dcterms:W3CDTF">2017-09-05T13:29:09Z</dcterms:modified>
</cp:coreProperties>
</file>